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внешние экономические связи США и Канады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торговый коридор США—Канада превысил 960 млрд долларов; транспорт связывает всё от энергии до продовольствия.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основа сотрудничества США и Канады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протяжённая сухопутная граница в мире — 8 891 км — проходит через 13 штатов США и 8 канадских провинций и территорий. После НАФТА и USMCA приграничные регионы стали ближе в промышленности и логистике.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двусторонней торговли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— один из крупнейших экспортных рынков США, а США — ключевой торговый партнёр Канады. Их обменом охвачены и сырьевые, и готовые товары, что делает связь особенно устойчивой.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торговля сосредоточена вокруг автомобилей и комплектующих, нефти и газа, промышленного оборудования, электроники, древесины и сельхозпродукции. Это отражает специализацию экономик и спрос на разнообразные поставки.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внутриотраслевой торговли означает, что одни и те же товары или их части могут перемещаться через границу несколько раз. Так формируется путь деталей до окончательной сборки и продажи.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товарные потоки между США и Канадой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акцентирует, что по стоимости лидируют энергетика и транспортная техника, тогда как остальные категории усиливают общий объём обмена.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Суммарные результаты показывают: торговля поддерживается несколькими «крупными опорами» сразу, а энергия и транспортные средства задают денежный центр потока.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категорий из описания структуры торговли (точные значения в схеме не приведены).
</a:t>
            </a:r>
            <a:endParaRPr lang="en-US" sz="6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коридоры и приграничные мосты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«едет» основной поток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перевозки занимают ведущее место и по стоимости, и по числу отправок. Именно они чаще всего обеспечивают доставку комплектующих на заводы и товаров в розничную торговлю в краткие сроки.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 ключевых переходах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переходы сосредоточены в районах Detroit–Windsor, Buffalo–Fort Erie и Blaine–Surrey. Там работают мосты, тоннели, грузовые терминалы и системы досмотра — логистика зависит от пропускной способности узлов.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960" y="1467950"/>
            <a:ext cx="4220080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сухопутные переходы и их значение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конкретные переходы с их транспортной ролью и типом грузов. Несколько узлов формируют основную долю товаропотока между странами.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том, что автомобильные узлы расположены не «случайно»: они обслуживают конкретные отрасли и создают регулярность поставок за счёт инфраструктуры.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переходам из предоставленного описания (без числовых статистических значений).
</a:t>
            </a:r>
            <a:endParaRPr lang="en-US" sz="6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в промышленной кооперации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грузы на дальние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эффективна там, где нужно перевозить большие партии с относительно низкой стоимостью на тонну. Она поддерживает плановые поставки сырья и компонентов для производств.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и интермодальные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и операторы включают контейнерные потоки, которые легко стыкуются с автомобильной доставкой и морскими маршрутом. Это помогает ускорять распределение грузов внутри Северной Америки.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 промышленные 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сырья, железные дороги перевозят автомобили и комплектующие, а также удобрения, уголь и лесоматериалы. Такой набор отраслей делает рельсовый транспорт «скелетом» логистики промышленности.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перевозчики и пограничные терминалы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перевозках участвуют крупные компании и сети, включая CN, CPKC, CSX и Norfolk Southern. Они соединяют внутренние районы США и Канады с пограничными терминалами и портами.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через американо-канадскую цепочку поставок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этапов и влияние работы логистики и пограничных служб на сроки и себестоимость.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и Великие озёра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важны дальние расстояния и большие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морских маршрутах выгодно перевозить грузы крупными объёмами: контейнеры, промышленные сырьевые позиции и товары для регулярных поставок. Это помогает экономить время и расходы на дальних направлениях, где иначе трудно держать стабильные сроки.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как «ворота» между океаном и заводами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Монреаля, Ванкувера, Галифакса, Дулута и Чикаго связывают внутренние районы Северной Америки с Атлантическим и Тихим океанами, а также с сетью Великих озёр. Морской транспорт особенно полезен для зерна, руды и нефтепродуктов.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как внутренний водный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путь по Великим озёрам работает как «внутренний коридор», уменьшая расстояние между промышленными районами США и Канады. По нему удобно перемещать партии для заводов, поддерживая непрерывность производства и логистических графиков.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и энергетический обмен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обеспечивает основной поток энергии в США, прежде всего по нефти и природному газу. Трубопроводы снижают зависимость от графиков перевозок.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состав обмена подчёркивает роль непрерывной транспортировки: трубопроводы и интерконнекторы уменьшают риски перебоев поставок и поддерживают стабильность рынков.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структуры энергетического обмена из предоставленного материала; точные доли в процентах не приведены.
</a:t>
            </a:r>
            <a:endParaRPr lang="en-US" sz="6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цепочки через границу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автомобильной, аэрокосмической и электронной отраслях США и Канада работают как единая производственная система: детали и полуфабрикаты многократно перемещаются через границу до окончательной сборки.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снижает издержки и позволяет специализировать предприятия, размещая операции там, где они экономически выгоднее. Но он усиливает зависимость производства от стабильности логистики.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краткие задержки на пограничных переходах могут нарушить графики заводов и поставки компонентов на линию. Для компаний важны предсказуемость процедур и отсутствие длительных простоев.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чувствительность цепочек также влияют рост тарифов, нехватка водителей и сбои в поставках. Поэтому устойчивость логистики становится частью конкурентоспособности, а не второстепенным «сервисом».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25738"/>
            <a:ext cx="3918900" cy="13312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и транспортные формы во взаимной торговле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выбор вида транспорта поддерживает профиль отраслей и формирует структуру взаимной торговли между США и Канадой.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не просто «довозит» товар: он подходит отрасли по требованиям к непрерывности, срокам, партиям и затратам, тем самым закрепляя специализацию.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по отраслям и типичным видам перевозок в американо-канадской торговле (качественная характеристика).
</a:t>
            </a:r>
            <a:endParaRPr lang="en-US" sz="6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инфраструктура и цифровая логистика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логистика развивается быстрее вместе с ростом торговли после USMCA: компании получают возможность управлять поставками и ускорять прохождение через ключевые пограничные узлы, планируя ожидания заранее.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Предварительное декларирование, электронные манифесты, сканирование грузов и системы отслеживания сокращают простои на границе. Это особенно важно для скоропортящихся товаров, фармацевтики и дорогой электроники.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по ключевым признакам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различаются: автомобильный транспорт чаще выигрывает по гибкости, железнодорожный — по массовым партиям, морской — на дальних расстояниях, а трубопроводы обеспечивают непрерывность.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вывод: эффективность внешней торговли определяется согласованной работой всех звеньев. Один вид транспорта не закрывает все задачи, особенно при ограничениях на границе.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обобщение характеристик видов транспорта (без привязки к конкретным статистическим значениям).
</a:t>
            </a:r>
            <a:endParaRPr lang="en-US" sz="6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Таможенные правила и соглашение USMCA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вступления USMCA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регулировалась прежними правилами соглашений и национальными процедурами. В автопроме и сельском хозяйстве бизнес опирался на понятные, но не всегда единообразные требования происхождения и документов.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внедрения USMCA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USMCA изменило правила торговли между США, Канадой и Мексикой. Более строгие требования происхождения поддерживают региональное производство, а процедуры и стандарты отражаются на маршрутах и сроках.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настройка цепочек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учитывают таможенные процедуры, санитарные нормы и технические стандарты при планировании логистики. Это напрямую влияет на стоимость перевозок и сроки доставки, сопоставимо с расстоянием.
</a:t>
            </a:r>
            <a:endParaRPr lang="en-US" sz="8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эффективности перевозок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спроса, маршрута, пропускной способности и затрат в американо-канадской логистике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уязвимости транспортной 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 США и Канады зависят от погоды, аварий и забастовок, а также от перегрузки мостов и туннелей. Дополнительный фактор — киберугрозы для цифровых систем управления перевозками.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Задержки на одном крупном переходе быстро «отзываются» в цепочках поставок: страдают автозаводы, распределительные центры и розничная торговля. Возникают очереди и перераспределение потоков.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цепочки «точно вовремя», где складские запасы ограничены. При сбое время ожидания превращается из неудобства в риск остановки производства.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снижать последствия, компаниям нужны планы резервирования, гибкие маршруты и согласованные процедуры. Надёжность транспорта становится фактором устойчивости бизнеса по обе стороны границы.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0000" y="1467950"/>
            <a:ext cx="3944000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транспортной взаимозависимости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элементы транспортной системы и то, как их работа влияет на торговлю и занятость в США и Канаде.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выгодна обеим странам, но устойчивость торговли зависит от инфраструктуры. Любой сбой способен отразиться на графиках, стоимости и занятости.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характеристики по структуре американо-канадских перевозок и логистической взаимозависимости (без привязки к конкретной статистике).
</a:t>
            </a:r>
            <a:endParaRPr lang="en-US" sz="6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североамериканского транспортного коридора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мостов и пограничных пунктов повышает пропускную способность и снижает риск очередей. Для производителей это означает более предсказуемое время поставки компонентов и материалов.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таможни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процедуры и цифровое сопровождение грузов помогают уменьшать время ожидания. Для скоропортящихся товаров и сложной техники это напрямую влияет на сохранность и сроки.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и интермодальные терминалы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мощностей для смешанных перевозок улучшает баланс между грузовиками, железной дорогой и портами. Это снижает нагрузку на отдельные участки и делает логистику устойчивее.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экологичный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низкоуглеродным решениям поддерживает устойчивые цепочки поставок. На будущее важны не только скорость и цена, но и экологические требования рынка.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транспорт объединяет экономику США и Канады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США и Канады работает как единая сеть, по которой перемещаются товары, энергия, сырьё и комплектующие. Разные виды транспорта дополняют друг друга, а успех отношений зависит от инфраструктуры, правил и надёжной пограничной логистики.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2026-05-12T00:02:38Z</dcterms:created>
  <dcterms:modified xsi:type="dcterms:W3CDTF">2026-05-12T00:02:38Z</dcterms:modified>
</cp:coreProperties>
</file>