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растений, бактерий и грибов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организмам энергию для жизни и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дыхания живых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регулирует обмен веществ и поддерживает жизнь. Знания о дыхании помогают понять природу, улучшить сельское хозяйство и медицину, а также контролировать экологические процессы.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дыхание — это процесс, при котором клетки извлекают энергию из питательных веществ, взаимодействуя с кислородом или другими веществами.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происходит обмен газами: клетка поглощает кислород и выделяет углекислый газ, обеспечивая энергией жизненные функции.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вода, углекислый газ и энергия в форме АТФ, необходимая для роста и развития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биологическое дыхание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Кислородное и бескислородное дыхание: отличие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Кислородное дыхание требует кислорода, при этом образуются углекислый газ и вода, что характерно для большинства растений и аэробных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Бескислородное (анаэробное) дыхание проходит без кислорода, формируя спирты, молочную кислоту или метан; характерно для ряда бактерий и грибов.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22469"/>
            <a:ext cx="256800" cy="228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особенности клеток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клеточную стенку из целлюлозы, содержат митохондрии для дыхания и хлоропласты для фотосинтеза.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простой структурой, клеточная стенка из муреина, отсутствуют митохондрии и хлоропласты.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хитина, присутствуют митохондрии, но хлоропласты отсутствуют, что отличает грибы от растений.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дыхания у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окисление глюкозы с образованием энергии в виде АТФ, необходимой для клеточных процессов. Они — главный источник энергии при дыхании.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поставщики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фотосинтез, производя органические вещества, которые затем используются в дыхании для выработки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протекает в цитоплазме, где глюкоза расщепляется на более простые молекулы с получением небольшой энергии.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дыхания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в митохондриях глубже расщепляет продукты гликолиза, выделяя углекислый газ и увеличивая количество энергии.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переноса электронов завершает процесс, создавая максимальное количество АТФ и выделяя воду как конечный продукт.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дыхания растений от температуры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температуры, на дыхание влияет освещенность: в темноте активность выше. При дефиците кислорода растения замедляют дыхание.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дыхания растений — 20-25°C, при высоких температурах белки повреждаются, снижая активность.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жизнедеятельности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растение энергией для роста корней, листьев и формирования семян, витаминизации клеток и развития тканей.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дыханию происходит восстановление поврежденных тканей и поддерживается устойчивость к стрессам, контролируется использование запасенных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дышать аэробно с кислородом или анаэробно без кислорода, используя разные биохимические пути для получения энергии.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у бактерий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митохондрий дыхание происходит в специализированных структурах клеточной мембраны, обеспечивая энергообмен на клеточном уровне.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 другие вещества — нитраты, сульфаты, железо или углекислый газ — в качестве окончательных акцепторов электронов.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позволяет бактериям выживать в самых разных и экстремальных условиях, включая почву, воду и живые организмы.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3478"/>
            <a:ext cx="4389600" cy="13943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дыхания у бактерий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типа дыхания у бактерий по условиям окружающей среды, основным продуктам и примерным представителям.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Факультативные бактерии способны переключаться между аэробным и анаэробным дыханием в зависимости от доступа кислорода.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микробиологии, 2021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Клостридии — характерные анаэробные бактерии, они живут без кислорода, продуцируя при дыхании различные газы, включая метан и водород.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бактерии: примеры и значение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Метаногенные бактерии играют ключевую роль в образовании болотного газа, способствуя разложению органики в безкислородных условиях болот и почв.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Анаэробы значимы для экологии почв, процесса пищеварения животных и биотехнологий очистки сточных вод, успешно обитают в экстремальных местах вроде глубин почвы и канализаций.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грибов: характеристики процесса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преимущественно дышат аэробно с помощью митохондрий, обеспечивая энергетические потребности клеток для роста и развития. При недостатке кислорода они переходят на брожение, выделяя спирт и углекислый газ.
</a:t>
            </a:r>
            <a:endParaRPr lang="en-US" sz="941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у дрожжей используется в пищевой промышленности, например, при выпечке хлеба и производстве кваса. Дыхание грибов важно для формирования грибницы, спор и функционирования ферментов.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грибов обеспечивают главные аэробные процессы дыхания, перерабатывая органические вещества в энергию для жизнедеятельности клеток.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характерно для дрожжей, выделяющих углекислый газ и спирт, что приводит к поднятию теста при выпечке и образованию пузырьков в кефире.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ферментация у грибов поддерживают биосинтез веществ и защиту организма, способствуя адаптации к различным условиям окружающей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образования энергии у грибов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дыхания трёх царств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исследования по микробиологии,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разную активность дыхания: бактерии чаще используют альтернативные акцепторы, а растения проявляют стабильное дыхание с кислородом.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более вариативные способы дыхания и быстрее адаптируются к изменениям среды по сравнению с растениями и грибами.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активность дыхания: оптимум для большинства организмов — 20–35°C, ниже и выше — скорость снижается из-за замедления ферментных реакций.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дыхание организмов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среды регулирует доступ кислорода, ограничивая аэробное дыхание при пересушивании и стимулируя анаэробные процессы в переувлажнённых территориях.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ведёт к переходу бактерий и грибов на анаэробное дыхание или брожение, что меняет состав выделяемых продуктов.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Пересушенные и затопленные почвы создают условия для смены типа дыхания, влияя на развитие сообщества микроорганизмов и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дыхания в круговорот веществ в природе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углекислого газа в фотосинтезе и 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растений, грибов и бактерий выделяет углекислый газ, необходимый для фотосинтеза, замыкая круговорот углерода в природе и обеспечивая баланс атмосферных газов.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разложения органики микроорганизмами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активизируют разложение мертвого органического вещества в почве, способствуя накоплению гумуса и возврату питательных элементов в экосистему.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и биогеохимические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дыхания и жизнедеятельности микроорганизмов обогащают почву органическими веществами, повышая её плодородие и обеспечивая устойчивость природных экосистем.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65" y="3818450"/>
            <a:ext cx="248850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дыхания бактерий и грибов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производства йогуртов и сыров, а дрожжи — для выпечки хлеба и производства кваса, благодаря их дыхательным и ферментативным процессам.
</a:t>
            </a:r>
            <a:endParaRPr lang="en-US" sz="10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бактерии поддерживают ферментационные процессы, применяемые в производстве вина, кефира и антибиотиков, улучшая качество и безопасность продуктов.
</a:t>
            </a:r>
            <a:endParaRPr lang="en-US" sz="105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активно применяются в очистке сточных вод и переработке органических отходов, обеспечивая экологически чистые технологии с использованием дыхательных процессов.
</a:t>
            </a:r>
            <a:endParaRPr lang="en-US" sz="991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биогаза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анаэробных бактерий лежит в основе получения биогаза как возобновляемого и экологичного источника энергии, снижающего нагрузку на окружающую среду.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особенности дыхания простейших организмов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экстремофильных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дышать такими веществами, как железо и сера, и выживать при экстремальных температурах и условиях, включая глубины океана и горячие источники.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антибиотики грибов — жизненные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у дрожжей позволяет производить алкоголь и поднимать тесто, а грибы выделяют антибиотики, защищая себя от конкурентов и находя применение в медицине.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дыхания в жизни и экосистемах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объединяет растения, бактерии и грибы, обеспечивая энергией рост и выживание, влияя на экологический баланс и открывая возможности для биотехнологий и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2026-05-08T15:58:18Z</dcterms:created>
  <dcterms:modified xsi:type="dcterms:W3CDTF">2026-05-08T15:58:18Z</dcterms:modified>
</cp:coreProperties>
</file>