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истории: как меняются ответы историка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превращают факты в объяснение?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 строит объяснение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не просто перечисляет события: он решает, что считать причиной, какие свидетельства важнее и как собрать их в убедительное объяснение. Теория делает этот выбор осмысленным.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истории нужны теории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задаёт язык, на котором историк формулирует вопрос о прошлом. Без неё трудно понять, что именно считается причиной, следствием или поворотным моментом.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объяснения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источники допускают разные интерпретации, потому что исследователь по-разному выделяет главное и второстепенное. Теория помогает сравнить версии и увидеть основания каждого вывода.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чтения источников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критерии объяснения ясны, оценить аргумент легче: видно, какие факты использованы, какие связи доказаны, а где автор предлагает лишь правдоподобное предположение.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Проверяемый вывод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отвечает не только на вопрос о событии, но и о механизме его возникновения. Теоретическая рамка показывает, почему итог может зависеть от экономики, культуры, власти или случайности.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произошло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5259" y="2006801"/>
            <a:ext cx="321900" cy="2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97" y="3513748"/>
            <a:ext cx="321900" cy="2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1359" y="3495864"/>
            <a:ext cx="241425" cy="321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исторической науки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377878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Нарратив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63138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Нарратив упорядочивает факты в последовательный рассказ и помогает увидеть ход событий. Но сам по себе рассказ ещё не доказывает причины: он лишь задаёт форму изложения.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объяснение связывает факт с причинами и последствиями, показывая, почему событие произошло именно так, а не иначе. Оно требует логики, а не простого перечисления событий.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 — это след прошлого: документ, письмо, фотография, статистика, предмет. Без источников теория не может стать убедительным знанием и остаётся только догадкой.
</a:t>
            </a:r>
            <a:endParaRPr lang="en-US" sz="9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и доказанное объяснение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предлагает возможную причину и направляет поиск доказательств. Она полезна тогда, когда ещё не ясно, какие факторы действительно сыграли решающую роль в событии.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Отправная версия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 не смешивает доказанное и предполагаемое. Если часть связи не подтверждена, честнее назвать её вероятной, чем выдать догадку за установленный факт.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знанием и догадкой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интерпретация различает главные и второстепенные факторы. Она не ставит рядом всё подряд, а показывает, что именно запустило процесс и что лишь усилило его.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причин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возникает только после проверки: историк сопоставляет свидетельства и отбирает те причины, которые подтверждаются источниками. Здесь важна не красота версии, а её обоснованность.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источниками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Позитивизм: проверка источников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871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свидетельств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871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Позитивистский подход требует сверять факты по документам и сопоставлять независимые свидетельства, чтобы отделить подтверждённые данные от слухов, ошибок памяти и позднейших домыслов.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1264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подлинности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64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Подлинность источника имеет первостепенное значение: важно установить, кто, когда и в каких условиях создал текст. Без этого невозможно оценить его надёжность.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71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автор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871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авторство помогают понять место документа в цепочке событий. Один и тот же текст по-разному читается как современное свидетельство, мемуар или более поздняя копия.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1264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намерение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64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создания раскрывает цель текста и возможную предвзятость. Историк спрашивает не только, что написано, но и зачем это было написано именно так.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Марксистский подход: экономика и классы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Марксистский анализ начинает с того, как устроено производство и кому принадлежат ресурсы. Экономическая база, по этой логике, задаёт рамки политических и социальных изменений.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Классовые интересы объясняют конфликты между группами общества. Историк ищет, какие слои выигрывали от порядка и какие стремились его изменить.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конфликт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перемены трактуются как результат накопленного напряжения в материальной сфере. Такой подход показывает, что идеология важна, но редко действует отдельно от экономики.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условия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неравенство становятся ключевыми темами анализа. Внимание обращается на условия жизни большинства, а не только на решения правителей и элит.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неравенство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Анналов: долгие процессы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140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Анналы сместили внимание с яркого события на долгую длительность. Для них важны процессы, которые почти не заметны в один год, но меняют общество десятилетиями.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140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длительность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111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климата, урожайности и демографии помогает понять, почему исторические перемены часто имеют медленную основу. Экономика и природа здесь важны не меньше политических решений.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9111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хозяйство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140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показывает, как люди жили, работали, ели, передвигались и общались. Именно в этих привычках часто скрыты устойчивые формы исторического развития.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40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каждый день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111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Ментальности помогают увидеть, как люди прошлого воспринимали время, страх, религию и власть. Без этого трудно понять, почему одни действия казались им естественными, а другие — немыслимыми.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9111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мышления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Клиометрика и количественные методы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презентации; без использования внешних статистических данных.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Клиометрика переводит исторический вопрос в числовую форму и позволяет сравнивать явления на одной шкале. Это особенно полезно при анализе длительных изменений.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методы особенно сильны там, где есть повторяющиеся измерения и большие массивы данных, позволяющие увидеть тенденции, а не отдельные эпизоды.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роли задают рамки поведения и сокращают пространство случайного выбора.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социальной истории и теории общества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5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школа, армия и государство
</a:t>
            </a:r>
            <a:endParaRPr lang="en-US" sz="2805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устойчивые модели повседневности.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текст, символы и язык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читает хронику не только как перечень событий, но и как язык эпохи. Одно и то же событие в разных текстах может называться победой, смутой или освобождением — и это меняет смысл рассказа.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меняют прошлое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памятник, плакат или школьный учебник тоже становятся историческим материалом. Они показывают, какие образы прошлого считались важными и какие символы помогали людям объяснять свою эпоху.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образах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история обращает внимание на то, как люди видели мир вокруг себя. Ритуалы, жесты, метафоры и привычные представления позволяют понять не только событие, но и его переживание современниками.
</a:t>
            </a:r>
            <a:endParaRPr lang="en-US" sz="899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смыслы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Микроистория: крупные вопросы через малый масштаб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случай — целая эпоха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судебного дела можно увидеть устройство власти, нормы поведения и пределы свободы. Малый сюжет позволяет рассмотреть, как общие правила действовали в конкретной жизненной ситуации.
</a:t>
            </a:r>
            <a:endParaRPr lang="en-US" sz="889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больших выводов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локальный пример помогает проверить общую гипотезу. Если крупная схема не объясняет частный случай, историк уточняет выводы и делает аргумент более надёжным.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 миниатюре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сообщество удобно изучать как модель общества. Внутри деревни, квартала или цеха видны конфликты, солидарность, власть и привычки, которые затем повторяются в большом масштабе.
</a:t>
            </a:r>
            <a:endParaRPr lang="en-US" sz="894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без трибуны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Дневник, письмо или семейный архив часто сохраняют то, что теряется в официальных документах. Микроистория восстанавливает голос обычных людей и делает прошлое более многогранным.
</a:t>
            </a:r>
            <a:endParaRPr lang="en-US" sz="8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1970-е годы усилился интерес к языку, образам и роли автора в историческом тексте.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Бёрк, «Что такое культурная история?»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заметного подъёма нарративного и культурного подхода в историографии.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подходы расширяют круг исторических персонажей. В центре оказываются не только правители и полководцы, но и те группы, чьи голоса раньше считались второстепенными или вовсе не попадали в источники.
</a:t>
            </a:r>
            <a:endParaRPr lang="en-US" sz="85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 истории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Гендерная история показывает, что роли мужчин и женщин формировались не только традицией, но и правилами власти, труда и образования. Она помогает увидеть, как неравенство закреплялось в быту и в институтах.
</a:t>
            </a:r>
            <a:endParaRPr lang="en-US" sz="81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 неравенство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Постколониальная перспектива обращает внимание на опыт народов, оказавшихся под властью империй. Она изучает не только завоевание, но и то, как зависимость меняла язык, культуру и историческую память.
</a:t>
            </a:r>
            <a:endParaRPr lang="en-US" sz="86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зависимости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рамки помогают задавать более точные вопросы о власти. Историк смотрит, кто принимал решения, кто выполнял работу, кто описывал события и чьи интересы были признаны нормой.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как вопрос анализа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рамки: гендер и постколониальность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Объективность и субъективность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отделить наблюдаемый факт от собственной версии его смысла. Если это различие не проведено, вывод кажется убедительным лишь внешне, но плохо выдерживает проверку.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толкование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хороший вывод показывает ход рассуждения: от источника к аргументу, от аргумента к заключению. Прозрачная логика делает позицию проверяемой и убедительной для читателя.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вывода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важно назвать понятия точно и без подмены смысла. Размытые слова создают видимость объяснения, но мешают сравнивать версии и спорить по существу.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языка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историк уточняет, какие источники действительно подтверждают утверждение. Чем яснее происхождение документа, его дата и автор, тем легче понять пределы его надёжности.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доказательств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события к многопричинному объяснению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помогает увидеть, как причины действуют вместе и усиливают друг друга.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школы решают разные задачи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направлениям историографии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подходов показывает, что каждый из них лучше отвечает на свой тип вопроса. Вместе они дают более полную картину прошлого.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не конкурируют по одному критерию: они дополняют друг друга, если историк понимает их сильные стороны.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революция — несколько логик объяснения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ракурс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революцию через экономику, в центре окажутся цены, налоги, кризис снабжения и неравенство. Тогда событие читается как ответ общества на нарастающее материальное давление.
</a:t>
            </a:r>
            <a:endParaRPr lang="en-US" sz="877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зависимость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или постколониальный взгляд спрашивает, какие идеи, символы и модели зависимости сделали перемены возможными. В этой рамке особенно заметно, как язык формирует понимание революции.
</a:t>
            </a:r>
            <a:endParaRPr lang="en-US" sz="86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общества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версия подчёркивает массовое недовольство, страх, надежды и участие разных групп населения. Здесь важны не только лидеры, но и настроение улиц, армии и городов.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власть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политическом подходе главный вопрос — кто боролся за власть и почему прежний порядок утратил устойчивость. Тогда внимание смещается к элитам, институтам и решениям верхушки.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172" y="2064050"/>
            <a:ext cx="321900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172" y="3634158"/>
            <a:ext cx="321900" cy="286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06259" y="2081933"/>
            <a:ext cx="321900" cy="286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06259" y="3616275"/>
            <a:ext cx="321900" cy="321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80250" y="2249850"/>
            <a:ext cx="523500" cy="52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в чтении истории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9" name="Text 2"/>
          <p:cNvSpPr txBox="1"/>
          <p:nvPr/>
        </p:nvSpPr>
        <p:spPr>
          <a:xfrm>
            <a:off x="473175" y="2725689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факт и интерпретацию, когда вывод звучит как очевидность, хотя на деле это только одна из возможных версий. Проверка начинается с разделения наблюдения и оценки.
</a:t>
            </a:r>
            <a:endParaRPr lang="en-US" sz="800" dirty="0"/>
          </a:p>
        </p:txBody>
      </p:sp>
      <p:sp>
        <p:nvSpPr>
          <p:cNvPr id="20" name="Text 3"/>
          <p:cNvSpPr txBox="1"/>
          <p:nvPr/>
        </p:nvSpPr>
        <p:spPr>
          <a:xfrm>
            <a:off x="473175" y="2425176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не равен выводу
</a:t>
            </a:r>
            <a:endParaRPr lang="en-US" sz="1100" dirty="0"/>
          </a:p>
        </p:txBody>
      </p:sp>
      <p:sp>
        <p:nvSpPr>
          <p:cNvPr id="21" name="Text 4"/>
          <p:cNvSpPr txBox="1"/>
          <p:nvPr/>
        </p:nvSpPr>
        <p:spPr>
          <a:xfrm>
            <a:off x="473175" y="4277914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единственную причину там, где действовало несколько факторов. Хорошее объяснение показывает, как экономика, политика, социальная среда и идеи складывались в общий результат.
</a:t>
            </a:r>
            <a:endParaRPr lang="en-US" sz="770" dirty="0"/>
          </a:p>
        </p:txBody>
      </p:sp>
      <p:sp>
        <p:nvSpPr>
          <p:cNvPr id="22" name="Text 5"/>
          <p:cNvSpPr txBox="1"/>
          <p:nvPr/>
        </p:nvSpPr>
        <p:spPr>
          <a:xfrm>
            <a:off x="473175" y="3977401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Многопричинность
</a:t>
            </a:r>
            <a:endParaRPr lang="en-US" sz="1100" dirty="0"/>
          </a:p>
        </p:txBody>
      </p:sp>
      <p:sp>
        <p:nvSpPr>
          <p:cNvPr id="23" name="Text 6"/>
          <p:cNvSpPr txBox="1"/>
          <p:nvPr/>
        </p:nvSpPr>
        <p:spPr>
          <a:xfrm>
            <a:off x="3406263" y="2725689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контекст источника, если читают текст как прямое отражение истины. Между автором, адресатом и эпохой всегда есть дистанция, которую нужно учитывать.
</a:t>
            </a:r>
            <a:endParaRPr lang="en-US" sz="800" dirty="0"/>
          </a:p>
        </p:txBody>
      </p:sp>
      <p:sp>
        <p:nvSpPr>
          <p:cNvPr id="24" name="Text 7"/>
          <p:cNvSpPr txBox="1"/>
          <p:nvPr/>
        </p:nvSpPr>
        <p:spPr>
          <a:xfrm>
            <a:off x="3406263" y="2425176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источника
</a:t>
            </a:r>
            <a:endParaRPr lang="en-US" sz="1100" dirty="0"/>
          </a:p>
        </p:txBody>
      </p:sp>
      <p:sp>
        <p:nvSpPr>
          <p:cNvPr id="25" name="Text 8"/>
          <p:cNvSpPr txBox="1"/>
          <p:nvPr/>
        </p:nvSpPr>
        <p:spPr>
          <a:xfrm>
            <a:off x="3406263" y="4277914"/>
            <a:ext cx="23556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широкие слова делают объяснение расплывчатым и непроверяемым. Точные термины помогают сравнивать версии, спорить по существу и не подменять анализ красивыми формулировками.
</a:t>
            </a:r>
            <a:endParaRPr lang="en-US" sz="742" dirty="0"/>
          </a:p>
        </p:txBody>
      </p:sp>
      <p:sp>
        <p:nvSpPr>
          <p:cNvPr id="26" name="Text 9"/>
          <p:cNvSpPr txBox="1"/>
          <p:nvPr/>
        </p:nvSpPr>
        <p:spPr>
          <a:xfrm>
            <a:off x="3406263" y="3977401"/>
            <a:ext cx="23556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понятий
</a:t>
            </a:r>
            <a:endParaRPr lang="en-US" sz="1100" dirty="0"/>
          </a:p>
        </p:txBody>
      </p:sp>
      <p:sp>
        <p:nvSpPr>
          <p:cNvPr id="27" name="Text 10"/>
          <p:cNvSpPr txBox="1"/>
          <p:nvPr/>
        </p:nvSpPr>
        <p:spPr>
          <a:xfrm>
            <a:off x="6339350" y="3534154"/>
            <a:ext cx="2355600" cy="8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логика связывает источники, аргументы и выводы в одну цепочку. Если читатель видит ход рассуждения, он может проверить его и оценить убедительность.
</a:t>
            </a:r>
            <a:endParaRPr lang="en-US" sz="1000" dirty="0"/>
          </a:p>
        </p:txBody>
      </p:sp>
      <p:sp>
        <p:nvSpPr>
          <p:cNvPr id="28" name="Text 11"/>
          <p:cNvSpPr txBox="1"/>
          <p:nvPr/>
        </p:nvSpPr>
        <p:spPr>
          <a:xfrm>
            <a:off x="6339350" y="2893677"/>
            <a:ext cx="23556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аргументация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 вопроса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истории нужны, чтобы превращать разрозненные факты в осмысленное объяснение. Они учат задавать точные вопросы, сравнивать версии и понимать, что прошлое всегда видится через выбранную рамку.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2026-07-26T02:10:22Z</dcterms:created>
  <dcterms:modified xsi:type="dcterms:W3CDTF">2026-07-26T02:10:22Z</dcterms:modified>
</cp:coreProperties>
</file>