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Касательная: ключевая идея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Касательная: одна точка, важный признак, много задач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 видим касательную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встречается в окружностях, чертежах, колесах и графиках. Она помогает понять, где линия лишь касается фигуры, а где уже пересекает ее.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пример: колесо и дорога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катится по дороге, и в одной точке его обод «встречается» с поверхностью. На рисунке легко выделить окружность, точку касания, радиус и прямую, которая касается колеса. Именно так видна идея мгновенного направления движения.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на дороге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ситуация возникает на чертежах и графиках: линия подходит к фигуре почти вплотную, но не проходит через нее рядом с точкой контакта. Такой образ удобно использовать, чтобы запомнить границу и аккуратное касание без пересечения.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у границы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касания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5035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всегда связано с одной общей точкой. Если линия идет рядом и не входит в фигуру около этой точки, это хороший признак касательной.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967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контакта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01325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окружности касание особенно заметно: прямая как будто только прикасается к кругу. Рядом с точкой касания она не пересекает окружность снова.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80651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второго пересечения
</a:t>
            </a:r>
            <a:endParaRPr lang="en-US" sz="1399" dirty="0"/>
          </a:p>
        </p:txBody>
      </p:sp>
      <p:sp>
        <p:nvSpPr>
          <p:cNvPr id="14" name="Text 6"/>
          <p:cNvSpPr txBox="1"/>
          <p:nvPr/>
        </p:nvSpPr>
        <p:spPr>
          <a:xfrm>
            <a:off x="625230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рисунку важно смотреть не на «похожесть», а на поведение линии возле точки. Если она не режет фигуру поблизости, перед нами касательная.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3162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поведение линии
</a:t>
            </a:r>
            <a:endParaRPr lang="en-US" sz="13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касательной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052650" y="1670635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 окружности — это прямая, у которой с окружностью ровно одна общая точка. Эта точка называется точкой касания и отмечается на чертеже.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052650" y="1245001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пересечение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2052650" y="2810960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имеет две общие точки с окружностью, это уже не касательная. Поэтому сначала считают точки пересечения, а потом делают вывод о линии.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052650" y="2385326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точки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2052650" y="3951285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важно не перепутать касательную с прямой, которая просто проходит рядом. Решение всегда опирается на точный рисунок и признаки.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052650" y="3525651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рядом проходящей прямой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под прямой: постановка задачи
</a:t>
            </a:r>
            <a:endParaRPr lang="en-US" sz="2994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8600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чертеже показывают окружность и прямую, которая пересекает ее в двух точках. Такая линия называется секущей и помогает увидеть отличие от касательной.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452300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на рисунке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56555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также отметить хорду — отрезок внутри окружности. Так легче сравнить, какие линии проходят через круг, а какие только касаются его края.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0255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для сравнения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02580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добавляют прямую, которая имеет только одну общую точку с окружностью. Это касательная: она касается фигуры и не дает второй точки пересечения.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06280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на рисунке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547235"/>
            <a:ext cx="4843800" cy="99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и касательная: различие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прямые по числу общих точек с окружностью и по их положению относительно круга.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видно сразу: число общих точек. Если точка одна, линия касательная; если две, это секущая.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секущей и касательной к окружности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касательной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978025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касается окружности в точке T, то радиус OT, проведенный в эту точку, образует с касательной прямой угол. Это основной признак касательной.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057351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касательной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900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обязательно отмечают прямой угол между радиусом и прямой. Такой знак показывает, что линия действительно касается окружности в точке T.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0832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показать на рисунке
</a:t>
            </a:r>
            <a:endParaRPr lang="en-US" sz="14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радиус перпендикулярен касательной
</a:t>
            </a:r>
            <a:endParaRPr lang="en-US" sz="2856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4006" y="2361263"/>
            <a:ext cx="2453400" cy="13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точке касания окружность «разворачивается» так, что радиус показывает ее ближайшее направление. Поэтому касательная не может идти вдоль этого направления.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4000" y="1801380"/>
            <a:ext cx="2453400" cy="41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окружности
</a:t>
            </a:r>
            <a:endParaRPr lang="en-US" sz="1509" dirty="0"/>
          </a:p>
        </p:txBody>
      </p:sp>
      <p:sp>
        <p:nvSpPr>
          <p:cNvPr id="11" name="Text 4"/>
          <p:cNvSpPr txBox="1"/>
          <p:nvPr/>
        </p:nvSpPr>
        <p:spPr>
          <a:xfrm>
            <a:off x="6201756" y="2361263"/>
            <a:ext cx="2453400" cy="13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Отсюда видно, почему радиус и касательная образуют прямой угол. Это самое удобное положение: линия касается окружности, но не пересекает ее рядом с точкой касания.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201750" y="1801380"/>
            <a:ext cx="2453400" cy="41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получается прямой угол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352881" y="2361263"/>
            <a:ext cx="2453400" cy="13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другая прямая около этой точки либо зайдет внутрь круга, либо уйдет наружу. Только касательная остается снаружи и касается края точно в одной точке.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352875" y="1801380"/>
            <a:ext cx="2453400" cy="41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другие линии не подходят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достаточно, чтобы по радиусу быстро построить касательную в точке касания.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касательной к окружности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 у касательной и окружности делает построение и распознавание простыми.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касательную в точке на окружности
</a:t>
            </a:r>
            <a:endParaRPr lang="en-US" sz="2613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по геометрическому признаку касательной.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построении используется одна вспомогательная окружность: она помогает найти точки касания аккуратно и без догадок.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построение касательной к окружности через внешнюю точку.
</a:t>
            </a:r>
            <a:endParaRPr lang="en-US" sz="892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вспомогательная окружность с диаметром AO позволяет получить точки касания.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связывает два угла с одной и той же дугой и позволяет быстро находить неизвестные значения в задаче.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угла между касательной и хордой.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тот же дуговой участок делает углы равными.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касательную на чертеже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8600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посчитай общие точки прямой и окружности. Если их две, это секущая; если одна, перед тобой возможная касательная.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2300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точки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56555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проходит через T, но не перпендикулярна радиусу, она не касательная. Такой чертёж часто путают с секущей на рисунке.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0255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Отсекаем лишнее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02580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 радиус OT: для касательной он должен быть перпендикулярен прямой в точке T. Без прямого угла вывод делать рано.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06280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прямой угол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угла с дугой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 свойству угла между касательной и хордой.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показан пример: угол между касательной и хордой равен углу, опирающемуся на ту же дугу. Это позволяет быстро находить неизвестный угол.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значения подтверждают правило: углы, опирающиеся на одну дугу, равны. Значит, достаточно найти один из них, чтобы определить второй.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касательной из внешней точки
</a:t>
            </a:r>
            <a:endParaRPr lang="en-US" sz="2754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через вспомогательную окружность с диаметром AO.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на графике: как это выглядит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гладкой параболе касательная в одной точке показывает, куда график «смотрит» именно сейчас. Рядом с этой точкой линия почти совпадает с кривой, поэтому её удобно использовать как локальную замену участка графика.
</a:t>
            </a:r>
            <a:endParaRPr lang="en-US" sz="1073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 точке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важно не путать касательную с линией, которая просто проходит рядом. Настоящая касательная касается графика в одной точке и задаёт его мгновенное направление без формул и вычислений.
</a:t>
            </a:r>
            <a:endParaRPr lang="en-US" sz="1079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просто рядом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приблизить рисунок, касательная становится лучшей прямой для маленького участка кривой. Она не повторяет весь график, но очень точно передаёт его поведение возле выбранной точки.
</a:t>
            </a:r>
            <a:endParaRPr lang="en-US" sz="1171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приближение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911950" y="3375925"/>
            <a:ext cx="22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чаще всего ошибаются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пересекает окружность в двух точках, это секущая, а не касательная. Всегда начинай с подсчёта общих точек, а не с внешнего вида линии.
</a:t>
            </a:r>
            <a:endParaRPr lang="en-US" sz="13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секущей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часто забывают прямой угол между радиусом и касательной. Без этого отметка касательной считается непроверенной, даже если линия кажется расположенной правильно.
</a:t>
            </a:r>
            <a:endParaRPr lang="en-US" sz="13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отметки прямого угла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вне окружности не может быть точкой касания сама по себе. Сначала нужно найти точку на окружности, а уже потом проверять её связь с прямой.
</a:t>
            </a:r>
            <a:endParaRPr lang="en-US" sz="13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точка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должен идти именно к точке касания. Если он проведён к другой точке на окружности, признак касательной уже не работает и ответ становится неверным.
</a:t>
            </a:r>
            <a:endParaRPr lang="en-US" sz="13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радиус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как ты понял тему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5035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касательной и окружности всегда одна общая точка. Если точек больше, это уже другая прямая, и её нужно проверять отдельно.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967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точек?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01325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проведённый в точку касания, образует с касательной прямой угол. Это главный признак, который помогает быстро проверить рисунок.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80651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расположен радиус?
</a:t>
            </a:r>
            <a:endParaRPr lang="en-US" sz="1399" dirty="0"/>
          </a:p>
        </p:txBody>
      </p:sp>
      <p:sp>
        <p:nvSpPr>
          <p:cNvPr id="14" name="Text 6"/>
          <p:cNvSpPr txBox="1"/>
          <p:nvPr/>
        </p:nvSpPr>
        <p:spPr>
          <a:xfrm>
            <a:off x="625230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пересекает окружность в двух точках, а касательная лишь касается её. Поэтому сначала считают точки, а затем смотрят на перпендикулярность.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3162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секущая?
</a:t>
            </a:r>
            <a:endParaRPr lang="en-US" sz="13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 — это не просто линия рядом с окружностью, а точный геометрический объект с понятным признаком и полезными свойствами. Он помогает строить чертежи, находить углы и уверенно решать задачи.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2026-07-27T06:47:48Z</dcterms:created>
  <dcterms:modified xsi:type="dcterms:W3CDTF">2026-07-27T06:47:48Z</dcterms:modified>
</cp:coreProperties>
</file>