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системы: живой дом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живёт природа и кто в ней дружит.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вокруг нас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можно встретить в лесу, на лугу, у пруда, в реке, в поле и даже во дворе школы. У каждой из них свои жители, условия и маленькие секреты жизни.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экосистема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2747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вода, воздух, свет, тепло и почва создают условия, в которых может жить экосистема. Без этих помощников растениям, животным и другим обитателям было бы трудно выжить.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часть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1305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часть экосистемы меняется, это сразу замечают остальные. Так природа показывает, что ей важно равновесие, как в дружной команде.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 природы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48452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экосистеме всё связано: одни живые существа дают пищу, другие — укрытие, а третьи возвращают вещества в почву. Поэтому здесь никто не живёт сам по себе.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всеми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5600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живой части относятся растения, животные, грибы и бактерии. Каждый из них выполняет свою работу и помогает экосистеме оставаться живой и полной движения.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жители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первые помощники в природе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делают воздух чище и создают приятную прохладу. Без них природа выглядела бы беднее и для людей, и для животных.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вокруг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кронами деревьев и среди кустов животные прячутся от жары, ветра и врагов. Растения помогают не только питанием, но и безопасным домом.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 укрытие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кусты, деревья и цветы становятся пищей для множества животных. Поэтому растения называют главными кормильцами леса, луга и других экосистем.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 многих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свет, воду и воздух, чтобы расти и создавать себе пищу. Благодаря этому они могут жить на одном месте и радовать других обитателей природы.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готовят пищу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 растения, а кто ест животных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Зайцы, коровы, гусеницы и кузнечики питаются растениями. Им нужны трава, листья, стебли и другие зелёные части, чтобы получать силы для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питания помогают понять, как устроена природа. Если знать, кто кого ест, легче увидеть связи между живыми существами и не запутаться в лесной столовой.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сова, волк и щука охотятся на других животных, а медведь и человек могут есть и растительную, и животную пищу. У каждого свой вкус и своё меню.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всеядные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энергия и вещества проходят через растения, животных и разрушителей остатков.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веществ по цепи питания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— природные уборщики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076400" y="2113903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опавшие листья, ветки и остатки погибших растений и животных. Они словно маленькая уборочная бригада, которая работает без шума и спешки.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76400" y="1800500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Разбирают остатки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33750" y="4238353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этих крошечных помощников на земле быстро скапливались бы остатки живого. Тогда экосистемам стало бы тесно, как в комнате, где забыли убрать игрушки.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033750" y="3924950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 природу в чистоте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555075" y="3176128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их работы вещества снова становятся полезными для земли. Почва получает питание, а новые растения могут расти крепкими и здоровыми.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55075" y="2862725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 пользу почве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леса в трёх историях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белка не просто скачет по веткам, а делает запасы на зиму. Она прячет орехи и семена в разных местах, а потом не все находит снова. Так лес получает новых помощников для роста деревьев.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и её кладовые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лесу помогают растениям не хуже садовника. Они разносят семена на лапках и в клюве, а иногда переносят их очень далеко. Благодаря этому на новых местах появляются кусты и молодые деревья.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Птицы-путешественники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трудятся дождевые черви. Они рыхлят почву, делают в ней ходы для воздуха и воды, а ещё помогают ей становиться мягкой и плодородной. Для растений это почти как удобная кровать.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черви-строители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и озеро как экосистема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643500" y="421354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пруд может быть настоящей экосистемой. В нём всё связано: растения, вода и животные помогают друг другу, как соседи в дружном дворе.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43500" y="393199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Маленький, но настоящий дом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43500" y="193479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камыш растут в воде или у самого берега. Они дают укрытие мелким животным, а ещё помогают водоёму оставаться живым и зелёным.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43500" y="165324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43500" y="3074166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пруду и озере живут рыбы, лягушки, улитки и водные насекомые. Им нужны чистая вода, свет и воздух, чтобы спокойно расти и двигаться.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43500" y="2792616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воды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575" y="1630850"/>
            <a:ext cx="42600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838" y="163085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3994" y="1630850"/>
            <a:ext cx="4260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31602" y="3382750"/>
            <a:ext cx="372750" cy="42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20773" y="3382750"/>
            <a:ext cx="426000" cy="42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— солнечный дом для многих живых существ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солнечно почти весь день, поэтому травы и цветы растут быстро и густо. Здесь растения получают много света и чувствуют себя очень бодро.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света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кузнечики постоянно заняты делом. Одни собирают нектар, другие помогают цветам переносить пыльцу, а третьи становятся пищей для птиц.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Насекомые-труженики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цветы и мягкая трава создают лугу красивый ковёр. Они дают корм, укрытие и удобное место для жизни многим маленьким обитателям.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травы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угощают насекомых сладким нектаром, а те в ответ переносят пыльцу. Так луг живёт как большая дружная команда, где всем есть работа.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нектар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можно встретить мышей, зайцев и разных птиц. Они находят здесь семена, зелёную пищу и безопасные места, где можно спрятаться.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зверьки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круговорот веществ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берут из почвы воду и минеральные вещества, а из воздуха — углекислый газ. С помощью света они растут и создают себе пищу.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Растения получают питание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 едят растения и получают вещества вместе с пищей. Так питание переходит дальше по цепочке в экосистеме.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Животные находят пищу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и животные отмирают, их остатки не пропадают. Их постепенно разлагают грибы и бактерии.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Остатки возвращаются природе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вещества снова попадают в почву и становятся доступны новым растениям. Поэтому в природе всё движется по кругу, а не исчезает.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Круг начинается снова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живые организмы поддерживают друг друга и возвращают вещества в природу.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помогает экосистеме работать без сбоев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50" y="1199816"/>
            <a:ext cx="8316900" cy="1559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325" y="360000"/>
            <a:ext cx="84258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11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помогают жить в своей среде
</a:t>
            </a:r>
            <a:endParaRPr lang="en-US" sz="3511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60346" y="3362124"/>
            <a:ext cx="15516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помогают рыбам дышать под водой, где человеку пришлось бы задержать дыхание и очень быстро всплыть. Благодаря им рыбы могут жить именно в водоёмах.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60325" y="2862150"/>
            <a:ext cx="15516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у рыб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079298" y="3362124"/>
            <a:ext cx="15516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позволяют птицам летать, быстро менять место и спасаться от опасности. Ещё они помогают искать корм, строить гнёзда и путешествовать.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2079277" y="2862150"/>
            <a:ext cx="15516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у птиц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798250" y="3362124"/>
            <a:ext cx="15516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 живёт под землёй, поэтому ему нужны мощные передние лапы. Они помогают быстро рыть ходы, находить червей и прятаться от врагов.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798230" y="2862150"/>
            <a:ext cx="15516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лапы крота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517203" y="3362124"/>
            <a:ext cx="15516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запасает воду в толстом стебле, а колючки защищают его от животных и жаркого солнца. Так он выживает в сухих местах.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517182" y="2862150"/>
            <a:ext cx="15516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стебель кактуса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7236155" y="3362124"/>
            <a:ext cx="15516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живого существа есть свои полезные признаки. Они помогают ему жить там, где другие чувствовали бы себя неуютно или не смогли бы выжить.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7236134" y="2862150"/>
            <a:ext cx="15516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форма для среды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экологические системы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Брошенный мусор портит почву и воду, а животные могут запутаться в нём или принять его за пищу. Из-за этого экосистема становится менее безопасной.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загрязнение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загрязнять реки и пруды, в них дольше живут рыбы, лягушки и водные растения. Чистая вода помогает всей экосистеме оставаться здоровой.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бережность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вырубают леса или разводят огонь без осторожности, исчезают укрытия и корм для многих животных. Восстановление природы после этого занимает много времени.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 пожары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сбор мусора, экономия воды и аккуратное поведение на прогулке действительно помогают. Даже маленький школьник может стать полезным помощником природы.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для природы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 Red List of Threatened Species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редких видов удаётся сохранить, тем устойчивее остаётся экосистема. Один пропавший вид может нарушить питание, опыление и жизнь многих соседей.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животных, растений и грибов находятся под угрозой исчезновения во всём мире.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40 000
</a:t>
            </a:r>
            <a:endParaRPr lang="en-US" sz="60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350" y="1199816"/>
            <a:ext cx="8316900" cy="15594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325" y="360000"/>
            <a:ext cx="84258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11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времена года меняют жизнь экосистемы
</a:t>
            </a:r>
            <a:endParaRPr lang="en-US" sz="3511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603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солнце греет сильнее, и растения быстро трогаются в рост. Появляются первые листья, цветы и насекомые, а птицы возвращаются к гнёздам.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03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020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холода и снег мешают многим животным добывать еду. Одни прячутся в укрытиях, другие спят, а природа словно тихо отдыхает.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20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покой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21483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созревают семена, ягоды и плоды. Многие животные собирают корм, а растения готовятся к холодам и постепенно замедляют рост.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21458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запасы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40917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природе особенно много зелени, цветов и насекомых. У животных становится больше пищи, поэтому они активно кормят детёнышей и запасают силы.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540892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изобилие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экосистеме связаны влага, рост растений и жизнь животных.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природа оживает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экологические системы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2747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рвать редкие цветы, обламывать ветки и топтать траву. Растения — важная часть экосистемы, и без них многим животным будет труднее жить.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растения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1305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за природой лучше тихо и аккуратно, не разрушая гнёзда и норы. Тогда у зверей и птиц остаётся спокойный дом.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беспокоить животных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48452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растениям, животным и людям. Если использовать её бережно, пруды, ручьи и почва дольше остаются полезными для живых существ.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5600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нужно убирать с собой и отправлять туда, где ему положено быть. Чистые леса, дворы и берега безопаснее для животных и приятнее для людей.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чистоту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экосистемы можно увидеть совсем рядом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 всегда кто-то занят делом: муравьи несут крошки, птицы ищут семена, а трава тянется к солнцу. Даже обычная лужайка становится маленьким миром, где у каждого есть своя роль.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после уроков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компосте остатки листьев и растений постепенно превращаются в полезную землю. Здесь трудятся черви, жуки, грибы и бактерии, а весь процесс напоминает аккуратную работу невидимой мастерской.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Компостная куча как помощник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клумбе цветы радуют людей, а пчёлы и бабочки находят нектар. Земля держит корни, дождь помогает растениям расти, а жуки и черви делают почву живой и рыхлой.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Клумба у подъезда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держится на дружбе живого и неживого: света, воды, почвы, растений, животных, грибов и бактерий. Если беречь эту связь, природа остаётся здоровой и полной жизни.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— общий дом природы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2026-05-25T21:34:32Z</dcterms:created>
  <dcterms:modified xsi:type="dcterms:W3CDTF">2026-05-25T21:34:32Z</dcterms:modified>
</cp:coreProperties>
</file>