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и -ing forms в английском языке: как выбирать правильную форму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глагола без ошибок и сомнений?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infinitive и -ing важны в 9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ОГЭ, текстах и диалогах. Если знать их модели, легче понимать смысл, переводить фразы и избегать типичных ошибок, особенно в похожих конструкциях вроде stop to do и stop doing.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infinitive, gerund и bare infinitive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с to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 — это начальная форма глагола с to: to play, to read, to study. Она часто показывает цель, намерение или действие, которое ещё только должно произойти.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 с -ing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 — форма глагола с окончанием -ing: playing, reading, studying. Она передаёт процесс, привычку или действие как факт, на который мы смотрим как на уже известное действие.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Bare infinitive без to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Bare infinitive — это начальная форма без to: play, read, study. Она нужна после модальных глаголов и в некоторых специальных конструкциях, где форма зависит от грамматического правила.
</a:t>
            </a: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глагола может менять смысл в зависимости от формы.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и значений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меняет не только грамматику, но и смысл: цель, процесс и факт действия выражаются по-разному.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infinitive и -ing forms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после глаголов желания, решения и планов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неделю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открывает расписание и записывает цели: to study, to visit the museum, to finish her project. После слов plan и decide ей естественно использовать infinitive, потому что речь идёт о будущем действии и осознанном намерении.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мечте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 говорит, что хочет to travel next summer and to learn new words every day. Глагол want помогает связать желание с действием, которое ещё не произошло, но уже есть в планах.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цели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Аня обещает to practice more and to join the school club. Слова promise, hope и learn часто требуют infinitive, потому что показывают цель, надежду или движение к результату.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употребляется -ing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и finish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 и finish обычно ставится -ing: enjoy reading, finish doing homework. Здесь форма показывает процесс или завершённое действие, с которым связан личный опыт, а не план на будущее.
</a:t>
            </a:r>
            <a:endParaRPr lang="en-US" sz="84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и suggest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avoid и suggest помогают говорить о выборе и совете: avoid making mistakes, suggest going home. В таких конструкциях -ing подчёркивает действие как общий случай, а не разовую цель.
</a:t>
            </a:r>
            <a:endParaRPr lang="en-US" sz="88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Mind и keep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mind и keep также требуют -ing: mind waiting, keep trying. Первая форма показывает, что действие воспринимается как факт, а вторая — что процесс продолжается снова и снова.
</a:t>
            </a:r>
            <a:endParaRPr lang="en-US" sz="935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школе, хобби и повседневной жизни такие глаголы встречаются очень часто. Поэтому полезно запоминать не отдельные слова, а целые устойчивые модели с -ing.
</a:t>
            </a:r>
            <a:endParaRPr lang="en-US" sz="9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учить не правила по одному слову, а группы с одинаковой моделью.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глаголов по модели употребления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 здесь — глаголы с двумя моделями, но у большинства слов форма всё же фиксирована.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примеров из темы урока: want, hope, plan, decide; enjoy, finish, avoid, suggest; like, love, start, begin, continue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возможны обе формы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Похожие, но не одинаковые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like, love, hate, start, begin и continue могут сочетаться и с to do, и с doing. Иногда обе формы звучат почти одинаково, но в конкретной фразе одна из них кажется естественнее.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start to learn и start learning оба возможны, но выбор зависит от смысла и привычного употребления. В речи важно не угадывать, а смотреть на пример в словаре или учебнике.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не уверены, не выбирайте форму случайно. Проверьте устойчивую модель слова и запомните её вместе с несколькими примерами из знакомой школьной лексики.
</a:t>
            </a:r>
            <a:endParaRPr lang="en-US" sz="1207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моделями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лучше учить вместе с готовыми примерами: like to read, like reading, love to play, love playing. Так легче заметить, что форма зависит от ситуации, а не только от перевода.
</a:t>
            </a:r>
            <a:endParaRPr lang="en-US" sz="11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после глагола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употребления infinitive, -ing и bare infinitive в учебных примерах.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без to: основные случаи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can, must, should, may и might употребляется bare infinitive: can swim, must study, should be careful. To в таких конструкциях не ставится.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let, make, help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let him go, make me laugh, help me carry тоже часто используется форма без to. Эти модели особенно важны в диалогах и коротких письменных ответах.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глаголом стоит модальный глагол или одна из специальных конструкций, форма без to выбирается автоматически. Это помогает строить предложение быстро и без лишних ошибок.
</a:t>
            </a:r>
            <a:endParaRPr lang="en-US" sz="8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после предлогов и устойчивых сочетаний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словом стоит предлог, обычно нужна форма с -ing. Это правило работает почти всегда: after finishing, before going, without saying. Предлог связывает слова в одну смысловую группу.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отдельные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модель встречается в сочетаниях good at drawing, interested in learning и similar examples. Здесь -ing показывает действие как объект мысли, оценки или описания, а не как отдельную цель.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be afraid of flying, look forward to meeting, think about doing выбор формы уже закреплён языком. Такие сочетания лучше запоминать целиком, чтобы не ошибиться в письме и переводе.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виден предлог, сначала проверяйте форму -ing. Для школьника это самый надёжный ориентир: предлог почти всегда требует герундия, даже если в русском переводе такой формы нет.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 и короткое объяснение, почему появляется неверная форма.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и правильные варианты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обычно связаны с переносом русской модели, а также с тем, что форма глагола выбирается не по смыслу, а наугад.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типовые ошибки в упражнениях на перевод и грамматику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и -ing в школьных и повседневных темах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планы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темах про учёбу часто нужен infinitive: I want to join the club, We decided to take part. Эта форма показывает цель, намерение или ближайшее решение.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занятии как о процессе, обычно используется -ing: I enjoy playing basketball, She likes reading. Такая форма звучит естественно в рассказах о свободном времени.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I am good at solving puzzles помогают говорить о способностях. Здесь предлог at требует -ing, поэтому форма глагола становится частью устойчивой модели.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проектах и соревнованиях часто встречаются оба типа форм: We decided to take part, Students enjoy working in groups. Это помогает описывать и цель, и сам процесс действия.
</a:t>
            </a:r>
            <a:endParaRPr lang="en-US" sz="8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глагол может задавать разные действия: одно связано с будущим шагом, другое — с уже случившимся опытом или прекращением действия.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при выборе формы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меняет смысл всего предложения, поэтому важно читать конструкцию целиком, а не переводить только отдельный глагол.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грамматические пары: remember/stop/try + infinitive или -ing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после ask, tell, want, invite и похожих глаголов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должен 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моделях после глагола часто стоит лицо, которое должно выполнить действие: ask him, tell her, invite us, want me. Это помогает быстро узнать схему verb + object + to + verb.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школьная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ask him to help и tell her to wait показывают, что to связывает просьбу с действием другого человека. Такая конструкция особенно часто встречается в диалогах и заданиях на перевод.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через роль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тот, кому адресована просьба или поручение, проверьте схему с объектом и to-infinitive. Она помогает строить точные фразы без лишнего to или неправильного -ing.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формы перед глаголом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-ing, bare infinitive и to-infinitive по ближайшему слову и смыслу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формы без зубрёжки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Разделить по группам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учите глаголы не по одному, а по трём моделям: to + verb, verb + -ing и обе формы. Так легче увидеть повторяющийся шаблон.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Собирать 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знакомую лексику: want to learn, enjoy learning, start to write, finish writing. Короткие фразы быстрее запоминаются и легче вспоминаются в упражнении.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Сравнивать и повторять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парные примеры и проговаривать их в похожих контекстах. Тогда становится заметно, какая форма закреплена за словом, а какая зависит от смысла.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группе есть свои типичные слова, поэтому полезно учить не правило отдельно, а вместе с примерами и устойчивыми сочетаниями.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употребления: сравнение по примерам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глаголов требует строгой модели, а часть допускает выбор. Именно поэтому словарная привычка важнее дословного перевода.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грамматики: to + verb, verb + -ing, обе формы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определить нужную форму по ситуации и ближайшим словам.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выбору формы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смотрите на окружение глагола, а уже потом на перевод. Это самый надёжный способ выбрать правильную форму.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infinitive, gerund и bare infinitive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infinitive и -ing forms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Infinitive, gerund и bare infinitive помогают передавать не только действие, но и его смысл в предложении. Если видеть предлог, модальный глагол и модель слова, выбрать форму становится намного легче.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2026-05-31T10:50:40Z</dcterms:created>
  <dcterms:modified xsi:type="dcterms:W3CDTF">2026-05-31T10:50:40Z</dcterms:modified>
</cp:coreProperties>
</file>