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позиции А.С. Пушкина в жизни и её проявление в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жизнь Пушкина стала языком его стихов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Пушкина: время выбора и испытаний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треть XIX века была для России временем надежд, тревог и строгого контроля. Опыт Пушкина — от лицея до поздних лет — помог его стихам стать не только личными, но и общественно значимыми.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Царскосельский лицей как школа характера и независимой мысли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лицее Пушкин получил широкое гуманитарное образование и научился смотреть на мир самостоятельно, а не только повторять чужие мнения.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сложился круг верных друзей, а вместе с ним — представления о чести, товариществе и ответственности за собственное слово.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Лицейская среда показала Пушкину, что слово может поддерживать, убеждать и воспитывать, поэтому поэт должен отвечать за каждую мысль.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Блеск столицы и скрытые правила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поразил Пушкина внешней торжественностью, но за ней он увидел зависимость человека от чинов, моды и чужого мнения. Этот контраст помог поэту острее почувствовать ценность внутренней свободы и личного достоинства.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уроки независимости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Петербургский период укрепил его интерес к теме личности, которая не хочет растворяться в толпе и подчиняться пустым условностям. Именно здесь особенно ясно проступает мысль: уважение к себе начинается с внутренней честности.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среди условностей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светской среде важно было казаться успешным, держаться определённых правил и не выделяться слишком резко. Для Пушкина такое существование стало напоминанием о том, что внешнее благополучие не всегда означает нравственную силу.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Петербургская жизнь и раннее ощущение несвободы
</a:t>
            </a:r>
            <a:endParaRPr lang="en-US" sz="23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ссылка и расширение жизненного опыта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свободное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пейзажи усиливают в поэте чувство простора, независимости и внутреннего сопротивления любым ограничениям.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 год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покидает столичную среду и оказывается в новых обстоятельствах, где особенно остро чувствует разлуку со знакомым миром.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 юг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и Крым открывают ему величие природы, иной ритм жизни и впечатления, которые не могли возникнуть в Петербурге.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люди и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разными народами и обычаями расширяет его взгляд на мир и делает лирику более яркой, глубокой и эмоциональной.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программы и ключевых произведений А.С. Пушкина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темы, связанные с жизненной позицией Пушкина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мотивы чаще всего возвращаются в его стихах и отражают личные убеждения поэта.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акценты — свобода, Родина и миссия поэта; остальные темы поддерживают общий нравственный тон лирики.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главных этапов жизни Пушкина помогли ему увидеть свободу не как случайную удачу, а как нравственную необходимость.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жизненных этапов особенно сильно повлияли на его понимание свободы и достоинства.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представленной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лирика Пушкина и чувство общественного долга
</a:t>
            </a:r>
            <a:endParaRPr lang="en-US" sz="2075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«Вольности» Пушкин осуждает произвол власти и напоминает, что закон и честь важнее силы.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«К Чаадаеву» звучит вера в будущее страны и призыв не оставаться равнодушным к её судьбе.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«Деревня» показывает сочувствие к народу и открытое неприятие крепостного права, которое поэт считал тяжёлой несправедливостью.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лирика поэта убеждает: честное слово, мужество и совесть важнее громких обещаний.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Пушкина и проявление жизненной позиции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помогает увидеть, как одни и те же нравственные идеи звучат в разных жанрах.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текстах повторяются свобода, справедливость и ответственность слова — это основа позиции поэта.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произведений А.С. Пушкина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 и ответственность слова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считал поэта не просто автором красивых строк, а человеком, который обязан говорить правду и сохранять внутреннюю честность.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«Пророке» поэтический дар показан как труд и служение: к нему нужно быть готовым душой, разумом и характером.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искусство у Пушкина становится серьёзной нравственной силой, а судьба поэта — частью жизни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Михайловское: время размышлений, чтения и творческой зрелости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Михайловском Пушкин оказался вдали от шумной столичной жизни, и это одиночество заставило его внимательнее всматриваться в себя, природу и людей вокруг.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тишина, чтение и наблюдения за народным бытом помогли поэту глубже понять Россию и сделать свои стихи более зрелыми, точными и человечными.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жизненный опыт превращался в стихотворение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события к художественному образу в лирике А. С. Пушкина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57883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57883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дружбы и нравственной поддержки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у Пушкина держится на верности и доверии: рядом остаются те, кто не предаёт в трудные годы и сохраняет уважение к человеку.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Лицейская память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о Лицее связывают друзей общими идеалами и напоминают, что юношеская дружба может стать опорой на всю жизнь.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близость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посланиях к друзьям поэт ценит простое участие, искренний разговор и поддержку, которая помогает выдержать одиночество и испытания.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Пушкина дружба невозможна без личной честности: он уважает тех, кто говорит прямо, держит слово и не меняет своих убеждений из выгоды.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сопоставление лирики А. С. Пушкина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сильнее всего проявляется личная позиция поэта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разных жанрах Пушкин говорит об одном и том же: о достоинстве человека, честности и внутренней свободе, только разными художественными средствами.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сильное выражение позиции видно в гражданской лирике, но философская и любовная темы тоже поддерживают единый нравственный взгляд поэта.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изображение любви показывает внутреннюю зрелость Пушкина: он видит в другом человеке не предмет чувства, а личность, достойную уважения и деликатности.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«На холмах Грузии лежит ночная мгла...» чувство связано с грустью, но не с отчаянием. Любовь помогает лучше понять себя и ценность человеческой души.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«Я вас любил...» звучит тихая благодарность и благородная сдержанность. Поэт не требует ответа, а бережно относится к чужому счастью и покою.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Пушкина любовь не унижает человека и не превращается в требование. Она остаётся чистым чувством, которое признаёт право другого на свободу и выбор.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уважение к личности другого человека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обращается к истории России не ради описания событий, а чтобы понять, как власть, народ и справедливость влияют на судьбу страны и человека.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Родина в поэзии Пушкина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Родине у Пушкина выражается в внимании к её истории, языку, людям и внутренней силе, а не в громких словах и лозунгах.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о Петре I и Пугачёве поэт показывает, что прошлое связано с нравственным выбором, памятью и ответственностью перед народом.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биографии и творчества А. С. Пушкина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факторы, повлиявшие на формирование позиции Пушкина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взгляд поэта повлияли не только книги и учёба, но и реальные события вокруг него: война, перемены в стране, цензура и личные испытания.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источниками его взглядов стали Лицей и эпоха, а дружеская среда и опыт ссылок помогли этим взглядам стать глубже и самостоятельнее.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900" y="259675"/>
            <a:ext cx="8165100" cy="8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лирика: мудрость, сдержанность и внутренняя свобода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01000" y="35161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1820-е годы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ранних поисков Пушкин всё чаще соединяет личное чувство с размышлением о свободе, долге и цене человеческого достоинства.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29275" y="165192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
</a:t>
            </a:r>
            <a:pPr algn="r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становится особенно собранной и мудрой: Пушкин подчёркивает честь, меру и внутреннюю независимость как главные опоры человека.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41375" y="26673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1830-е годы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стихах усиливаются спокойствие, ясность и философская глубина; поэт внимательнее говорит о времени, памяти и судьбе.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92186"/>
            <a:ext cx="4788300" cy="19082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97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поэзии Пушкина и их художественные признаки
</a:t>
            </a:r>
            <a:endParaRPr lang="en-US" sz="1897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А. С. Пушкина: тематический и стилистический анализ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важные темы раскрываются через разные интонации и приёмы.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тема и форма всегда связаны: каждая важная мысль получает свой тон, поэтому жизненная позиция поэта легко узнаётся в разных стихах.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Пушкин: жизнь, ставшая поэзией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показал, что человек может оставаться свободным и честным даже в непростое время. Его стихи учат уважать личность, беречь слово и отвечать за свои поступки.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2026-05-23T00:27:43Z</dcterms:created>
  <dcterms:modified xsi:type="dcterms:W3CDTF">2026-05-23T00:27:43Z</dcterms:modified>
</cp:coreProperties>
</file>