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 «Старуха Изергиль»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свободе, гордости и подвиге.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проза конца XIX 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соединяет легенду, яркие характеры и символы, чтобы показать, как человек выбирает между эгоизмом и служением людям.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начинается с рамки: рассказчик встречает старуху Изергиль и слушает ее истории. Так создается ощущение живого устного рассказа.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рамки расположены три части: легенда о Ларре, история самой Изергиль и легенда о Данко. Каждая раскрывает свой жизненный выбор.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построение помогает сравнить героев и увидеть, что свобода может вести либо к одиночеству, либо к подвигу ради людей.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рассказа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значение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героях и том, что они показывают в рассказе.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по-своему отвечает на вопрос, как жить среди людей: отвержение, служение, память и наблюдение.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М. Горького «Старуха Изергиль»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 характер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память о прожитой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Изергиль стара и внешне, но в ней чувствуется сила, энергия и независимость. Ее речь полна воспоминаний, словно она снова переживает свою бурную молодость.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Судья поступков, а не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умеет оценивать людей по их делам, а не по красивым словам. Через ее образ Горький показывает, что жизненный опыт делает человека особенно заметным и глубоким.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Ларра рожден от орла и женщины, поэтому считает себя особенным и не признает равных себе. Он сразу противопоставляет себя людям.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 Ларре: происхождение и характер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красив и силен, но его внешняя привлекательность скрывает жестокость. Ларра не умеет сочувствовать и не хочет считаться с чужой жизнью.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главная черта — гордость, переходящая в презрение. Для него собственное «я» важнее любых законов, правил и общих норм.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характер делает Ларру не свободным, а опасным для окружающих. Горький показывает, что исключительность без человечности разрушает человека изнутри.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Ларры к наказанию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легенде о Ларре.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Ларры и Данко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помогает увидеть, что в легендах важны не внешние поступки сами по себе, а их нравственный смысл.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Ларра воплощает гордое одиночество, а Данко — связь с людьми и готовность к подвигу.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образов по рассказу М. Горького «Старуха Изергиль»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Ларра не погибает, но теряет самое важное — человеческое общение, доверие и место среди людей. Его жизнь превращается в пустое существование.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становится для него наказанием страшнее смерти, потому что он сам выбрал путь презрения к другим. Горький подчеркивает неотвратимость такого исхода.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без совести и уважения к людям оборачивается проклятием. Ларра остается жив, но оказывается отрезанным от всего человеческого.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наказания Ларры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 Данко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Данко ведет свой народ через темный лес и болота, не отступая перед страхом и усталостью. Он принимает на себя трудный путь ради спасения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связан со светом, смелостью и верой в человека. Даже ценой собственной жизни Данко показывает, что настоящий подвиг совершается ради других.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Данко к подвигу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легенды о Данко в рассказе М. Горького «Старуха Изергиль»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людей на Ларру и Данко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не точный подсчёт, а художественную оценку того, как толпа ведёт себя в легендах.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отвечают страхом, жестокостью и забвением, чем благодарностью и доверием.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анализ рассказа М. Горького «Старуха Изергиль»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показывает, что настоящее мужество связано не с силой, а с любовью и готовностью помочь другим.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стало источником света, который вывел людей из тьмы.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 Данко в рассказе М. Горького «Старуха Изергиль»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764462"/>
            <a:ext cx="5597100" cy="22882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рассказе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помогают противопоставить героев и сделать легенды яркими и запоминающимися.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приёмы усиливают главную мысль: человек раскрывается через свои поступки и отношение к людям.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М. Горького «Старуха Изергиль»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 произведении не сводится к возможности делать всё, что хочется: она сразу проверяется отношением человека к другим людям и его готовностью отвечать за выбор.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свободы в рассказе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Ларра воспринимает свободу как право стоять выше всех. Такое понимание приводит его к одиночеству, потому что он отвергает равенство, законы и чужую жизнь.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Данко понимает свободу иначе: для него она связана с помощью племени. Он выбирает трудный путь и берёт на себя опасность, чтобы вывести людей к спасению.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Горький показывает, что настоящая свобода имеет нравственный смысл только тогда, когда она соединена с совестью, любовью и ответственностью перед людьми.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настроение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туман, лес и мрак создают ощущение опасности и безвыходности. Природа словно повторяет страх людей, которые потеряли дорогу и не видят выхода из беды.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огонь, настроение меняется: свет становится знаком надежды и пути. Контраст тьмы и света помогает лучше почувствовать разницу между Ларрой и Данко.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рассказа как единая идея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раскрывает свой взгляд на человека: гордость, личный опыт и подвиг. Вместе они образуют цельный смысл.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соединяет разные судьбы в один вопрос: что остаётся от человека после его жизни.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рассказа М. Горького «Старуха Изергиль»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показывает, что человека нельзя оценить только по внешности или словам: решающим становится его поступок, особенно то, как он относится к другим людям.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Гордость, оторванная от любви и сочувствия, делает человека одиноким и внутренне пустым. Так раскрывается образ Ларры, для которого свобода стала наказанием.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Данко, наоборот, доказывает, что самоотверженность и вера в людей делают жизнь значимой. Именно такой человек остаётся в памяти как нравственный пример.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авторская мысль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739269"/>
            <a:ext cx="5426700" cy="22185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противопоставления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Антитезы помогают увидеть, как построен смысл рассказа и почему образы Ларры и Данко так резко различаются.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противопоставлениях Горький подчёркивает: истинная ценность человека связана с его отношением к людям.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М. Горького «Старуха Изергиль»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«Старуха Изергиль» учит отличать красивую гордость от настоящего мужества. Ларра остаётся один, а Данко становится символом света, памяти и бескорыстной любви к людям.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рассказе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2026-05-22T22:05:08Z</dcterms:created>
  <dcterms:modified xsi:type="dcterms:W3CDTF">2026-05-22T22:05:08Z</dcterms:modified>
</cp:coreProperties>
</file>