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«Зимовье зверей» — сказка о дружбе, труде и смелости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вместе строят дом и проверяют, кто умеет дружить по-настоящему.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сказка для детей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 пересказал народную историю простым языком. Благодаря этому сказка стала короче, яснее и особенно понятной детям.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лес перед зимой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становится холодно и сыро. Звери чувствуют, что тёплые дни уже заканчиваются.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холод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Ночами мороз крепчает, и без укрытия в лесу становится опасно. Нужен надёжный дом.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Срочное решение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понимают: тянуть нельзя. Пока зима не пришла, надо успеть построить зимовье.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укрытие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готов, и в нём можно переждать стужу вместе. Лес уже не пугает так сильно.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строить зимовье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— звонкий сторож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сразу заметен в дружной компании: он громко кричит и словно подбадривает всех вокруг. Его голос не даёт делу замедлиться. Такой помощник особенно нужен, когда работа идёт в холодном лесу и никто не хочет зевать.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 — упрямый, но полезный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 идёт к делу серьёзно и не любит отступать. Его характер кажется непростым, зато в общей работе это помогает не сдаваться раньше времени. Он напоминает, что упрямство можно направить на хорошее дело.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и гусь — проворные работники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быстро включается в дело и ловко действует там, где нужны расторопность и смётка. Гусь шумит и суетится, но зато сразу видно: он в работе не ленится. Вместе они создают живую, подвижную команду.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 — сильная опора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 в сказке особенно важен своей силой и спокойствием. Он может сделать то, что другим не под силу. Когда рядом такой помощник, общий труд становится крепче, а дом — надёжнее.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69" y="2766500"/>
            <a:ext cx="565162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813" y="2825183"/>
            <a:ext cx="659700" cy="5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581825"/>
            <a:ext cx="659700" cy="5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зверям нужен общий дом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не ждёт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лесу нельзя жить без укрытия. Мороз, ветер и снег быстро покажут, что тёплый дом — не роскошь, а необходимость.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Одному зверю не справиться с большой работой. Когда все помогают, дело идёт быстрее, а силы расходуются разумнее.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всех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 защищает сразу нескольких друзей. В нём можно переждать стужу спокойно и не бояться ночного холода.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строили зимовье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о совместном труде зверей.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зимовье вышло надёжным. Толстой показывает: дружный труд делает даже большую задачу посильной, если рядом есть верные помощники.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был общий труд зверей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не просто обсуждали дело, а сразу взялись за работу. Каждый делал своё: носил, ставил, держал и помогал остальным, чтобы дом получился крепким.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особенно важно, что никто не хотел быть лишним. Общая работа шла лучше, когда все слушали друг друга и не мешали товарищам.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— бодрый и смелый помощник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в сказке громко подаёт голос и сразу привлекает внимание. Он словно напоминает: пора работать, а не лениться. Такой бодрый помощник задаёт тон всей дружной компании.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будит всех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петух невелик, он очень полезен. Его смелость и ответственность показывают, что важным в деле бывает не размер, а готовность помочь вовремя.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с большим характером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Баран, свинья, гусь и бык — разные, но нужные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Баран упрям и настойчив. Он может спорить, но в деле не отступает и старается довести начатое до конца.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действует проворно и быстро включается в работу. Её ловкость помогает там, где нужна сноровка и живой темп.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Гусь шумлив и заметен издалека. Он добавляет в сказку движение и оживление, но при этом тоже участвует в общем деле.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 силён и надёжен. Его мощь особенно важна, когда нужно сделать тяжёлую и серьёзную работу для общего дома.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на настоящую дружбу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сказке проверяется, кто умеет быть верным товарищем.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Пятеро героев показывают, что даже небольшая команда справляется с большим делом, если трудится дружно, помогает друг другу и не спорит по пустякам.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зверей объединились, чтобы построить тёплое зимовье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Л. Н. Толстого «Зимовье зверей»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86875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маленького читателя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деле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дружба проверяется не словами, а поступками. Когда нужно строить общий дом, важно не хвастаться, а помогать и держаться рядом.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старание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зимовье получилось крепким, героям приходится трудиться спокойно и усердно. Сказка напоминает, что хорошие результаты приходят к тем, кто не ленится.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зверь вносит свой вклад в общее дело. Благодаря поддержке товарищей работа идёт быстрее, а трудная задача становится посильной даже для маленьких героев.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общее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общее, нельзя бросать его на середине. История учит уважать труд других, беречь общий результат и не оставлять товарищей в трудный момент.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 сказке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сурового леса особенно заметно, как важен маленький уютный дом. Он становится для зверей не просто убежищем, а местом, где можно переждать мороз и быть вместе.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среди холода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будто замер в ожидании холодов. В нём уже чувствуется осенняя сырость, а каждый шаг напоминает: скоро придёт зима, и без тёплого дома станет неуютно.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 перед зимой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кажется строгим и даже немного мрачным, но именно поэтому дружная работа зверей выглядит особенно радостной. Тепло зимовья словно побеждает холод снаружи.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на холодном фоне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Льва Толстого в сказке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пишет короткими и ясными фразами, поэтому текст легко слушать и пересказывать. Сразу видно, кто действует смело, кто шумит, а кто помогает тихо и старательно.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делает героев очень живыми. Благодаря точным словам даже младший школьник быстро замечает характер каждого зверя и понимает, почему его поступки важны.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почти нет лишних подробностей: каждое слово работает на сюжет. События идут быстро, и читатель легко следит за тем, как звери строят зимовье и проверяют дружбу.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и авторская обработка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истории пришла из народного сюжета о животных, которые готовятся к зиме. Такие сказки передавали опыт и учили жить разумно, не тратя силы впустую.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обработке остались народный юмор, наблюдательность и простая мудрость. Поэтому история звучит легко, но при этом запоминается надолго и не кажется назидательной.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пересказал народную историю по-своему, сохранив её смысл, но сделав речь короче и понятнее. Так сказка стала удобнее для чтения детям.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не меняет главное: доброе дело держится на согласии и труде. Авторская обработка помогает ярче увидеть эти мысли и сразу почувствовать характеры героев.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пересказа сказки по частям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помогает увидеть, как холод, труд и проверка дружбы ведут к общему результату.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крепкий дом и одна дружная работа запоминаются лучше всего: сказка показывает, как совместное дело объединяет героев и помогает им пережить холод.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 сделал зверей настоящей командой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Л. Н. Толстого «Зимовье зверей»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жизнь школьника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делает свою часть работы, результат получается лучше и быстрее. Сказка помогает понять, что дружба проявляется особенно ясно именно в общем деле.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легко напоминает о школьных делах: проект, уборка класса или подготовка праздника тоже требуют согласия, аккуратности и умения слушать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проверки понимания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первым понял, что зверям нужен тёплый дом на зиму, и почему это было так важно для всех героев?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звери помогали особенно заметно, и как их разные характеры сделали общий труд быстрее и интереснее?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показала проверка дружбы в конце сказки, и какой вывод можно сделать о настоящих товарищах?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остаётся важной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«Зимовье зверей» и сегодня читается легко и тепло. Она напоминает детям, что дружба, труд и взаимопомощь делают любую трудность заметно меньше.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2026-05-24T03:29:27Z</dcterms:created>
  <dcterms:modified xsi:type="dcterms:W3CDTF">2026-05-24T03:29:27Z</dcterms:modified>
</cp:coreProperties>
</file>