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что это за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речи, которая точно называет признаки предметов.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прилагательных речь звучит общо и бедно. Именно они помогают увидеть предмет, представить его свойства, отличить его от других и выразить отношение говорящего.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прилагательные делают речь точнее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56034"/>
            <a:ext cx="431178" cy="4311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56033"/>
            <a:ext cx="431180" cy="431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56033"/>
            <a:ext cx="431180" cy="431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99151"/>
            <a:ext cx="431180" cy="344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99151"/>
            <a:ext cx="431180" cy="344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прилагательное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назвать окраску предмета и сделать описание более наглядным: красный, синий, зелёный. Благодаря им сразу видно, как выглядит предмет.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указать величину и очертания: высокий, маленький, круглый, узкий. Такие слова уточняют внешний вид и строение предмета.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называют свойства и оценку: добрый, интересный, громкий, тёплый. Они помогают передать не только факт, но и впечатление от предмета.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показывает, из чего сделан предмет или сколько ему лет: стеклянный, деревянный, старый, новый. Значение становится точным и конкретным.
</a:t>
            </a:r>
            <a:endParaRPr lang="en-US" sz="1306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указывать, кому принадлежит предмет: мамин, лисий, школьный. Так легче понять, с чем связан предмет и к кому он относится.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прилагательного зависит от рода и числа существительного, с которым оно связано.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отвечает на вопрос, который согласуется с существительным по форме.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6 класс; тема «Имя прилагательное»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прилагательным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почти всегда стоит рядом с существительным и уточняет его признак. В сочетаниях весёлый мальчик и вкусные яблоки именно существительное называет предмет, а прилагательное — его свойство.
</a:t>
            </a:r>
            <a:endParaRPr lang="en-US" sz="1508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согласуются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прилагательного меняется вместе с существительным. Поэтому говорят интересная книга, но интересную книгу; зимнее утро, но о зимнем утре. Такая связь делает речь грамматически точной.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прилагательного с существительным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прилагательное принимает тот же род, что и существительное. Поэтому высокий дом, высокая школа и высокое дерево имеют разные формы одного и того же признака.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 обычно выражается окончаниями -ый, -ий, -ой. Женский род узнаётся по окончаниям -ая, -яя, а средний — по -ое, -ее. Окончание помогает быстро определить форму слова.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на существительное, а не на значение самого признака. Слово тёплый может относиться к дому, комнате или утру, но его форма зависит от существительного.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прилагательных в единственном числе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Единственное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может обозначать признак одного предмета: добрый друг, зелёная тетрадь. Форма слова показывает, что предмет один.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несколько, прилагательное меняет форму: добрые друзья, зелёные тетради. Число прилагательного совпадает с числом существительного.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Изменение по падежам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прилагательное повторяет падеж существительного: у доброго друга, к доброму другу, о добром друге. Это помогает строить правильные словосочетания.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Согласование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рода, числа и падежа существительного и прилагательного называется согласованием. Оно делает связь слов понятной и грамматически верной.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падеж прилагательных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варианты окончаний по-разному звучат, но выполняют одну и ту же грамматическую функцию.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определить род прилагательного и показывает его связь с существительным.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6 класс; обобщение по теме «Имя прилагательное»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 единственном числе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нужна, когда нужно показать, что признак проявляется сильнее: выше, красивее, умнее. Она помогает сопоставлять предметы или действия.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показывает наибольшую степень признака: самый высокий, красивейший, умнейший. Эта форма выделяет один предмет среди других по силе качества.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бывают только у качественных прилагательных. Относительные и притяжательные прилагательные не образуют таких форм, потому что они называют не качество, а отношение или принадлежность.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образовании степеней сравнения важно следить за правильной формой слова. Нельзя смешивать формы вроде самый более интересный: такое сочетание считается ошибкой.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прилагательных отличаются значением и грамматическими признаками.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помогает понять, что именно обозначает прилагательное и какие формы оно может иметь.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6 класс; тема «Разряды прилагательных»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прилагательных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шарф и горячий чай
</a:t>
            </a:r>
            <a:pPr algn="l" indent="0" marL="0">
              <a:lnSpc>
                <a:spcPct val="100000"/>
              </a:lnSpc>
              <a:buNone/>
            </a:pPr>
            <a:r>
              <a:rPr lang="en-US" sz="4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предметы словно проходят проверку на силу признака. Шарф может быть тёплым, теплее и самым тёплым из всех, а чай — горячим или ещё горячее. Такие прилагательные легко сравнивать, поэтому на шкале видно, как качество усиливается.
</a:t>
            </a:r>
            <a:endParaRPr lang="en-US" sz="1230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Рад, красив, светел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качественные прилагательные умеют сокращаться, когда их признак уже ясен из смысла. Мы говорим: рад, готов, красив, светел. На иллюстрации одна и та же черта показана сначала в обычной форме, а затем как короткое, выразительное слово.
</a:t>
            </a:r>
            <a:endParaRPr lang="en-US" sz="1148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показывают связь предмета с материалом, временем, местом или назначением. Слова вроде деревянный, весенний и школьный лишь уточняют, к чему относится предмет, но не говорят, что признак сильнее или слабее.
</a:t>
            </a:r>
            <a:endParaRPr lang="en-US" sz="1184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прилагательных нет степеней сравнения и краткой формы. Нельзя сказать «деревяннее» или «самый школьный», потому что они не обозначают качество, которое можно усилить. Они просто называют признак-отношение.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относительные прилагательные помогают точно описывать предмет без оценки. Городская улица, спортивный зал, железная дверь, утренний поезд — во всех примерах прилагательное отвечает на вопрос какой?, но указывает на связь с другим словом.
</a:t>
            </a:r>
            <a:endParaRPr lang="en-US" sz="11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определить разряд по значению и форме слова.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разряд прилагательного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указывают, кому принадлежит предмет: мамин рюкзак, папин зонт, лисий след. Они отвечают на вопрос чей? и сразу показывают владельца или хозяина.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образуются от названий людей и животных. Поэтому они помогают точно связать предмет с тем, кто его использует, носит или создал.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качественных прилагательных, притяжательные не обозначают степень признака. Нельзя сказать, что предмет «маминее» или «лисий самый», потому что здесь важна именно принадлежность.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притяжательные прилагательные делают описание точным и понятным. Они помогают избежать длинных пояснений и сразу сообщают, с кем или с чем связан предмет.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группы различаются не только значением, но и возможностями формы: сравнение, краткость, связь с предметом.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занимают больше места, потому что чаще используются в описании. Относительные и притяжательные точнее обозначают связь и принадлежность.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«Имя прилагательное»; данные условные, для наглядного сравнения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разрядов прилагательных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встречается только у части качественных прилагательных. Она помогает сделать высказывание короче и выразительнее: «Комната светла», «День тёпел».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краткой форме прилагательное чаще выступает сказуемым. Полная форма обычно стоит перед существительным: «светлая комната», «тёплый день», а краткая сообщает состояние предмета.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прилагательных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отличаются формы одного и того же прилагательного и как они употребляются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чаще называет признак при предмете, а краткая — состояние или оценку. Различие важно для грамотного выбора формы в предложении.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«Имя прилагательное»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 краткая форма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описывать предмет не только внешне, но и по ощущению: например, мягкий, яркий, старый, стеклянный.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речи используются цвет и качество, потому что они сразу создают образ. Остальные признаки уточняют описание и делают его точнее.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«Имя прилагательное»; данные условные, для наглядного сравнения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называют прилагательные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42" y="1838326"/>
            <a:ext cx="419088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46605"/>
            <a:ext cx="542227" cy="5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2557" y="1838326"/>
            <a:ext cx="419088" cy="55878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900827"/>
            <a:ext cx="542227" cy="43378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прилагательных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перепутать род или число: «красивый тетрадь», «новая книги». Нужно проверять, совпадают ли формы прилагательного и существительного.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окончание меняет грамматическую форму слова. В правильной речи говорят: «у доброго друга», «к доброму другу», «о добром друге», а не по-другому.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разные способы сравнения: правильно «более интересный рассказ», но неправильно «самый более интересный». Для одного признака выбирают одну форму.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 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употребить форму не по смыслу. Полная форма чаще определяет предмет, а краткая выражает состояние: «комната светлая» — «комната светла».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делает речь точной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помогает описывать предметы ясно и выразительно: называть их признаки, сравнивать качества и точно указывать принадлежность. Эта часть речи делает русский язык особенно богатым и образным.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2026-05-23T09:36:01Z</dcterms:created>
  <dcterms:modified xsi:type="dcterms:W3CDTF">2026-05-23T09:36:01Z</dcterms:modified>
</cp:coreProperties>
</file>