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семян однодольных и двудольных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внутренние особенности семян и их роль в развитии растений.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защищают зародыш, обеспечивают его питательными веществами и помогают растению расселяться. Различные структуры семян отражают адаптацию к условиям среды и обеспечивают выживание вида.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семян в жизни растений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229" y="2573391"/>
            <a:ext cx="3986205" cy="2078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2600" y="2573391"/>
            <a:ext cx="3986205" cy="20787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типа покрытосеменных по семядолям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Однодольные: одна семядоля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растения имеют по одной семядоле в семени, как в пшенице и кукурузе. Эти семена обычно содержат запас питательных веществ в эндосперме и имеют продолговатую форму.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83018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Двудольные: две семядоли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Двудольные растения, например фасоль и подсолнечник, имеют две семядоли. В них питательные вещества сосредоточены в семядолях, а форма семян чаще округлая, с тонкой оболочкой.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Семенная оболочка защищает внутренние части семени от механических повреждений и потери влаги, обеспечивая безопасность зародыша.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Зародыш содержит зачаточные органы растения: корешок, стебелёк и первые листочки, необходимые для развития и роста будущего растения.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Семядоли — один или два в зависимости от группы растения — служат запасом питательных веществ и поддержкой зародыша при прорастании.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питательных веществ в семени представлен крахмалом, белками и жирами, которые питают зародыш на ранних стадиях роста.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семени: общие элементы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25" y="2327461"/>
            <a:ext cx="4094700" cy="24312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2375" y="2327411"/>
            <a:ext cx="4094700" cy="24312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семян двудольных растений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крупные семядоли с запасом питательных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4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семенах двудольных две большие мясистые семядоли аккумулируют важные белки и крахмал, питая зародыш во время прорастания. Такие семена часто отличаются округлой формой.
</a:t>
            </a:r>
            <a:endParaRPr lang="en-US" sz="1281" dirty="0"/>
          </a:p>
        </p:txBody>
      </p:sp>
      <p:sp>
        <p:nvSpPr>
          <p:cNvPr id="11" name="Text 3"/>
          <p:cNvSpPr txBox="1"/>
          <p:nvPr/>
        </p:nvSpPr>
        <p:spPr>
          <a:xfrm>
            <a:off x="4790452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Тонкая семенная оболочка и редуцированный эндосперм
</a:t>
            </a:r>
            <a:pPr algn="l" indent="0" marL="0">
              <a:lnSpc>
                <a:spcPct val="100000"/>
              </a:lnSpc>
              <a:buNone/>
            </a:pPr>
            <a:r>
              <a:rPr lang="en-US" sz="4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большинства двудольных эндосперм в зрелом семени отсутствует либо сильно редуцирован, а оболочка тонкая, что облегчает прорастание и защиту зародыша.
</a:t>
            </a:r>
            <a:endParaRPr lang="en-US" sz="139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229" y="2573391"/>
            <a:ext cx="3986205" cy="2078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2600" y="2573391"/>
            <a:ext cx="3986205" cy="20787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семян однодольных растений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семядоля – щиток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обладают одной семядолей — щитком, который тесно прилегает к эндосперму и помогает зародышу получать питательные вещества во время прорастания.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83018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Выраженный эндосперм и плотная оболочка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Эндосперм занимает большую часть семени однодольных, служит главным запасом крахмала и сахаров, а плотная оболочка обеспечивает защиту и сохранность внутри.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272641"/>
            <a:ext cx="3848986" cy="166978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семян однодольных и двудольных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семян разных групп покрытосеменных растений с примерами.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семена содержат основной запас питательных веществ в эндосперме, а двудольные – в семядолях; форма и структура различаются.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Эндосперм служит главным хранилищем питательных веществ, таких как крахмал и сахара, обеспечивая энергию для роста зародыша.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эндосперма в семенах однодольных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Значительный объём эндосперма способствует длительной сохранности запасов и эффективному использованию питательных веществ.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питает зародыш в период от прорастания до развития первых листьев, поддерживая начальный этап жизненного цикла растения.
</a:t>
            </a:r>
            <a:endParaRPr lang="en-US" sz="98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Семядоли двудольных растений содержат питательные вещества в виде белков и крахмала, служа источником питания для зародыша при прорастании.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фасоли и гороха относятся к семенам с мясистыми семядолями, что обеспечивает быстрый рост молодых растений.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всходов семядоли часто превращаются в первые зелёные листья, участвуя в фотосинтезе.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семядолей у двудольных растений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25" y="2327461"/>
            <a:ext cx="4094700" cy="24312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2375" y="2327411"/>
            <a:ext cx="4094700" cy="24312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семени двудольного растения: фасоль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мясистые семядоли фасоли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Зрелое семя фасоли имеет две тщательно отделяющиеся семядоли с высоким содержанием питательных веществ, которые питают зародыш при прорастании.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90452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семени и защита содержимого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Тонкая, но прочная оболочка защищает внутреннее содержимое семени. Эндосперм отсутствует, а зародыш включает корешок и стебелёк, хорошо видимые под микроскопом.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229" y="2573391"/>
            <a:ext cx="3986205" cy="2078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2600" y="2573391"/>
            <a:ext cx="3986205" cy="20787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семени однодольного растения: пшеница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пшеничного зерна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Пшеничное зерно содержит одну семядолю — щиток, которая занимает небольшую часть семени. Большую часть семени занимает плотный эндосперм, богатый крахмалом и белками, служащими питательными веществами для зародыша.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83018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щитка и эндосперма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Зародыш находится сбоку и покрыт щитком, который обеспечивает питание. Такое строение позволяет пшенице длительное время сохранять жизнеспособность и успешно прорастать в благоприятных условиях.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прорастании двудольных семян семядоли часто поднимаются над землёй и выполняют функцию первых зелёных листьев, участвуя в фотосинтезе ростка.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питательных веществ, сосредоточенный в семядолях, быстро расходуется в первые дни после появления всходов, обеспечивая интенсивное развитие растения.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прорастания семян двудольных растений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большинстве двудольных эндосперм при прорастании отсутствует или не участвует в питании зародыша, так как питательные вещества сосредоточены в семядолях.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организация способствует скорейшему переходу растения к самостоятельному питанию, когда семядоли выполняют функции листьев и источника питания.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однодольных семядоля обычно остаётся под землёй, поглощая питательные вещества из эндосперма и передавая их зародышу для развития.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Первым на поверхность выходит колеоптиль — защитный лист, который предохраняет нежный росток во время выхода наружу.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прорастания семян однодольных растений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Расход питательных веществ при прорастании происходит медленнее, обеспечивая длительную поддержку роста зародыша под поверхностью почвы.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питательных веществ в разных типах семян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однодольных семян доминируют крахмал и углеводы, необходимые для быстрого роста зародыша.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Двудольные семена содержат больше белков и жиров, что обеспечивает медленное и устойчивое развитие зародыша.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биологии, 2023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развития и формирования структур семени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семян у однодольных и двудольных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Эндосперм однодольных состоит из крупных клеток с крахмальными зернами и высоким содержанием амилозы, обеспечивая запас углеводов.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двудольных основную структуру семени создают мясистые клетки семядолей, богатые белками и легко распознаваемые под микроскопом.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Зародыш в однодольных имеет компактную форму и плотное расположение органов, что отражает приспособленность к быстрому развитию.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двудольных зародыш более дифференцирован, с хорошо выраженными корешком и листочками, обеспечивающими эффективное прорастание.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Микроскопические различия: ткани семени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00" y="2219622"/>
            <a:ext cx="2711400" cy="25816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900" y="2219622"/>
            <a:ext cx="2711400" cy="25816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6350" y="2219622"/>
            <a:ext cx="2711400" cy="25816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и адаптации семян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712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однодольных к засухе
</a:t>
            </a:r>
            <a:pPr algn="l" indent="0" marL="0">
              <a:lnSpc>
                <a:spcPct val="100000"/>
              </a:lnSpc>
              <a:buNone/>
            </a:pPr>
            <a:r>
              <a:rPr lang="en-US" sz="3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однодольных растений обладают высокой способностью сохранять влагу и долговременной жизнеспособностью, что обеспечивает выживание в условиях дефицита воды и засушливого климата.
</a:t>
            </a:r>
            <a:endParaRPr lang="en-US" sz="1075" dirty="0"/>
          </a:p>
        </p:txBody>
      </p:sp>
      <p:sp>
        <p:nvSpPr>
          <p:cNvPr id="14" name="Text 3"/>
          <p:cNvSpPr txBox="1"/>
          <p:nvPr/>
        </p:nvSpPr>
        <p:spPr>
          <a:xfrm>
            <a:off x="61735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свойства оболочки
</a:t>
            </a:r>
            <a:pPr algn="l" indent="0" marL="0">
              <a:lnSpc>
                <a:spcPct val="100000"/>
              </a:lnSpc>
              <a:buNone/>
            </a:pPr>
            <a:r>
              <a:rPr lang="en-US" sz="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двудольных растений оболочка семени может содержать вещества, отпугивающие вредителей или предотвращающие преждевременное поедание, что повышает шансы на успешное прорастание.
</a:t>
            </a:r>
            <a:endParaRPr lang="en-US" sz="1237" dirty="0"/>
          </a:p>
        </p:txBody>
      </p:sp>
      <p:sp>
        <p:nvSpPr>
          <p:cNvPr id="15" name="Text 4"/>
          <p:cNvSpPr txBox="1"/>
          <p:nvPr/>
        </p:nvSpPr>
        <p:spPr>
          <a:xfrm>
            <a:off x="3314965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распространения у двудольных
</a:t>
            </a:r>
            <a:pPr algn="l" indent="0" marL="0">
              <a:lnSpc>
                <a:spcPct val="100000"/>
              </a:lnSpc>
              <a:buNone/>
            </a:pPr>
            <a:r>
              <a:rPr lang="en-US" sz="3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двудольные растения имеют специальные приспособления для расселения — крылатки у клёна, пучки волосков у одуванчика позволяют семенам эффективно переноситься ветром на значительные расстояния.
</a:t>
            </a:r>
            <a:endParaRPr lang="en-US" sz="104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и разведение сортов с крупными, здоровыми семенами повышает урожайность и устойчивость к неблагоприятным факторам окружающей среды.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семян биостимуляторами и фунгицидами способствует улучшению всхожести и защите от болезней на ранних этапах развития растений.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знаний о семенах в сельском хозяйстве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строения семян помогает определить жизнеспособность и качество посадочного материала, позволяя оптимизировать посевные технологии.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Сельскохозяйственные методы основываться на знаниях о семенной биологии для максимизации эффективного использования ресурсов.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семян в лабораторных условиях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зародыша и питательных тканей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зародышем и запасом питательных веществ позволяет отличать семена однодольных и двудольных, а также оценивать их потенциал к прорастанию.
</a:t>
            </a:r>
            <a:endParaRPr lang="en-US" sz="1155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Микроскопический анализ оболочек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лаборатории исследуют внешнее покрытие семян, выявляя особенности толщины и строения оболочки, что помогает оценить защитные функции семени.
</a:t>
            </a:r>
            <a:endParaRPr lang="en-US" sz="1155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микропрепаратов
</a:t>
            </a:r>
            <a:pPr algn="l" indent="0" marL="0">
              <a:lnSpc>
                <a:spcPct val="100000"/>
              </a:lnSpc>
              <a:buNone/>
            </a:pPr>
            <a:r>
              <a:rPr lang="en-US" sz="42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готовых и свежих микропрепаратов помогает выявить морфологические признаки семян, способствуя практическому обучению и закреплению теоретических знаний.
</a:t>
            </a:r>
            <a:endParaRPr lang="en-US" sz="117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365" y="262328"/>
            <a:ext cx="4078020" cy="476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200" cy="37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понимания строения семян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внутреннего строения семян однодольных и двудольных раскрывает ключевые аспекты их жизненного цикла и применимо в биологии, агрономии и экологии для повышения эффективности использования растений.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2026-05-08T15:29:36Z</dcterms:created>
  <dcterms:modified xsi:type="dcterms:W3CDTF">2026-05-08T15:29:36Z</dcterms:modified>
</cp:coreProperties>
</file>