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Кафка «Превращение»: абсурд бытия в интерпретации М. И. Свердлова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Абсурд повседневности, утрата личности и холод семьи в новелле Кафки.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«Превращение» возникло в эпоху, когда литература особенно остро почувствовала тревогу, одиночество и распад привычной картины мира. История Грегора Замзы превращает семейный быт в художественную модель отчуждения.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Кафка показал кризис человека модерна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Превращение Грегора не объясняется причинно: событие происходит внезапно и не получает рационального комментария ни от героя, ни от повествования.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Окружающие реагируют не на чудо, а на неудобство: ситуация быстро переводится в плоскость режима, порядка и бытовой пользы.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возникает кафкианский абсурд: страшное выглядит буднично, а привычная повседневность обнаруживает скрытую жестокость и внутреннюю бессмысленность.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Абсурд как главный принцип кафкианского мира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превращения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живёт как исполнитель долга: он работает без отдыха, содержит семью и почти не принадлежит себе. Его личная жизнь полностью подчинена обязанности.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превращения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трудоспособность исчезает, исчезает и его ценность для близких. Тело становится знаком унижения, а сам герой — существом, которого больше не признают человеком.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Замза как человек, сведённый к функции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Кафка, «Превращение»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отношение семьи к Грегору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что реакция семьи движется от тревожной растерянности к отказу видеть в Грегоре родного человека.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быстро исчерпывается: чем меньше герой полезен, тем сильнее отчуждение и желание избавиться от него.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661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5303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5303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долгое время обеспечивает семью материально, поэтому его ценность в доме связана прежде всего с работой и деньгами.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Властный отец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действует грубо и подавляюще; его поведение строится на силе, страхе и открытой агрессии, а не на поддержке сына.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Непостоянная забота Греты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Грета сначала помогает брату, но постепенно устает от обязанностей и переходит от участия к раздражению и внутренней дистанции.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без близости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пространство лишено подлинного тепла: родство здесь выражается не любовью, а обязанностью, напряжением и взаимным ожиданием беды.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Замзы как пространство зависимости и отчуждения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775749"/>
            <a:ext cx="4063200" cy="207940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предметы у Кафки получают экзистенциальное значение и показывают разрыв между человеком и миром.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вещь в новелле почти всегда становится знаком отчуждения, враждебности или утраты человеческой цельности.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новеллы Ф. Кафки «Превращение»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детали новеллы и их смысл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разрушения личности Грегора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новелле показывает постепенное вытеснение героя из человеческого мира.
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комната сохраняет признаки обычного жилья, но постепенно пустеет и превращается в тесное пространство, где герой существует почти как лишний предмет.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и дверь напоминают о внешнем мире, однако не дают свободы: они лишь подчёркивают разрыв, стыд и невозможность вернуться к прежней жизни.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Грегора как модель замкнутого мира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форма Грегора делает его тело источником страдания: он не может свободно двигаться, вставать и управлять собственным существованием.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Телесные подробности у Кафки предельно конкретны, поэтому ужас превращения ощущается не отвлечённо, а физически и почти осязаемо.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новелле смешное соседствует со страшным: гротеск не ослабляет смысл, а показывает беспомощность человека перед равнодушными обстоятельствами.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телесное превращение Кафка показывает, как быстро личность может быть сведена к объекту страха, стыда и отвращения.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Телесность, боль и унижение в произведении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Новелла Ф. Кафки «Превращение»; количественная визуализация составлена по ключевым характеристикам героя, выделенным в интерпретации М. И. Свердлова.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Грегора до и после превращения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превращения исчезают не только привычные роли, но и возможность быть услышанным, понятым и включённым в семейную жизнь.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социальная полезность быстро сменяется полным исключением человека из мира близких.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Абсурд у Кафки возникает не из необычности события, а из того, что мир продолжает функционировать как обычно, хотя человеческая жизнь уже сломана и обесценена.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Свердлов подчёркивает: внешняя логика быта не отменяет внутренней бесчеловечности. Грегор оказывается лишним именно тогда, когда перестаёт быть полезным для семьи.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абсурд раскрывает скрытую правду о реальности: человек беззащитен перед равнодушием, а привычные нормы легко превращаются в механизм отчуждения и жестокости.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И. Свердлов о смысле абсурда у Кафки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919156"/>
            <a:ext cx="4063200" cy="1792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новеллы и их проявления в судьбе Грегора.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Абсурд проявляется как закономерность: человек теряет место в мире, когда перестаёт совпадать с ожиданиями и полезностью.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Кафка, «Превращение»; мотивы обобщены по интерпретации М. И. Свердлова.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абсурда в трактовке Свердлова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Грегора не вызывает подлинного горя: семья воспринимает её как освобождение от неудобства. Так Кафка показывает нравственную деградацию отношений, в которых сочувствие уступило место облегчению.
</a:t>
            </a:r>
            <a:endParaRPr lang="en-US" sz="160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сцена особенно страшна тем, что порядок восстанавливается без малейшего внутреннего очищения. Исчезновение личности возвращает внешнее спокойствие, но оставляет после себя пустоту и моральный холод.
</a:t>
            </a:r>
            <a:endParaRPr lang="en-US" sz="1605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новеллы и его трагический смысл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бытовой истории к философскому смыслу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смысловых переходов в новелле Ф. Кафки «Превращение»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Кафка, «Превращение»; схема построена по основным смысловым контрастам новеллы.
</a:t>
            </a:r>
            <a:endParaRPr lang="en-US" sz="1138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оппозиции новеллы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у Кафки работают не как украшение, а как способ показать, что привычные опоры легко меняют свой смысл.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Оппозиции подчеркивают разорванность мира: в нём человеческое быстро оборачивается противоположностью.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3464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2493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1113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0895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 полезности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как легко человека начинают воспринимать не как личность, а как исполнителя ожиданий, обязанностей и чужих удобств.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отчуждение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Грегора напоминает, что близость в семье не гарантирована сама собой: без внимания и сочувствия она быстро заменяется раздражением и дистанцией.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непонимания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героя и невозможность быть услышанным делают новеллу особенно близкой подросткам, сталкивающимся с недоверием и непониманием со стороны окружающих.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Кафка убеждает: достоинство человека не зависит от успеха, дисциплины или материальной пользы; оно требует уважения даже в моменты слабости.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«Превращение» остаётся актуальным для школьников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Кафка пишет сдержанно и точно, почти без эмоциональных комментариев, поэтому невероятное событие выглядит не эффектной выдумкой, а пугающей данностью, с которой приходится считаться.
</a:t>
            </a:r>
            <a:endParaRPr lang="en-US" sz="1187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 — комната, дверь, мебель, распорядок дня — создают ощущение достоверности. На этом фоне фантастическое превращение воспринимается особенно остро и тревожно.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избегает объяснений и причин, не предлагает утешения и не разъясняет смысл случившегося. Благодаря этому абсурд становится не исключением, а законом мира.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стиль соответствует модернизму: он передаёт внутренний кризис личности начала XX века и показывает, как обыденность может скрывать глубокую катастрофу.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письма Кафки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949032"/>
            <a:ext cx="4063200" cy="17328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тем, художественных средств и философского вывода в новелле Кафки.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Новелла соединяет бытовой сюжет с философским выводом: абсурд обнаруживается в обычной жизни, где человека легко лишают права на значимость.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Кафка, «Превращение»; обобщение на основе трактовки М. И. Свердлова.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смыслы новеллы «Превращение»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«Превращение» убеждает, что кафкианский абсурд — это не фантастический приём ради эффекта, а точное изображение мира, где сочувствие исчезает, а личность становится лишней.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Абсурд Кафки: правда о хрупкости человека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2026-05-20T02:59:30Z</dcterms:created>
  <dcterms:modified xsi:type="dcterms:W3CDTF">2026-05-20T02:59:30Z</dcterms:modified>
</cp:coreProperties>
</file>