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 прогнозирование чрезвычайных ситуаций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заранее заметить опасность и успеть защитить людей?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ЧС на уроке ОБЗР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Паводки, штормы, пожары и аварии происходят каждый год. Чтобы снизить риск, нужны круглосуточное наблюдение, точные данные и своевременное предупреждение: именно они помогают понять, где и когда ситуация станет опасной.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чрезвычайным ситуациям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тревоге могут говорить резкий подъём воды, сильный дым, запах газа, толчки, необычный шум и быстрое ухудшение погоды. Несколько признаков вместе особенно важны.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техногенным ЧС относятся пожары, взрывы, утечки газа, аварии на транспорте и на предприятиях. Их причина часто связана с работой техники или человека.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природным ЧС относят наводнения, ураганы, метели, засуху и землетрясения. Они связаны с силами природы и могут развиваться очень быстро.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ЧС — это событие, которое угрожает жизни, здоровью людей, имуществу и природе. Оно требует срочных действий и особой организации помощи.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система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обстановкой следят метеостанции, спутники, радары, сейсмодатчики, камеры и датчики уровня воды. Каждый прибор измеряет свою часть опасности. Вместе они дают более полную картину.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поступают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непрерывно передаются в диспетчерские и прогнозные центры. Там данные сравнивают между собой и с нормой, чтобы вовремя заметить изменения в атмосфере, на водоёмах, в лесах и сейсмических зонах.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ЧС и опасные явления встречаются чаще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 диаграмме показывает только типы событий, а не точные частоты по всей стране.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зависит от региона: климат, рельеф и промышленность заметно меняют структуру рисков.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учебных обобщений по ЧС для России; точные доли зависят от региона и периода наблюдения.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763" y="139555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44" y="1390009"/>
            <a:ext cx="242438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588" y="1416493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7" y="1433239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13" y="139555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используют для прогноза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осадки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Скорость, направление ветра и количество осадков важны для прогноза метели, ливня, шквала и сильного снегопада. Один признак редко достаточно точен.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давление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показатели помогают понять, как ведёт себя воздух. По ним специалисты замечают приближение похолодания, потепления, циклона или штормовой погоды.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воды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реками, водоёмами и почвой помогает заранее заметить паводок, подтопление или переувлажнение территории после длительных дождей и таяния снега.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из космоса показывают облачность, дым, зоны нагрева и большие изменения на поверхности Земли. Они особенно полезны при наблюдении за крупными территориями.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служб на местах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Лесные, дорожные и местные службы сообщают о дыме, трещинах, подтоплениях и других локальных признаках. Такие сообщения дополняют приборы и уточняют прогноз.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предупреждение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сбора наблюдений до оповещения людей и спасателей.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станции, радары и спутники собирают данные о температуре, ветре, облаках и осадках. Именно с этого начинается любой прогноз.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атмосферы обрабатывают информацию и показывают, где возможны гроза, гололёд, метель, жара или сильный ливень.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на ближайшие часы обычно точнее, потому что данные поступают чаще. По мере обновления наблюдений расчёты исправляют.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риск подтверждён, информацию передают людям и службам. Это помогает заранее подготовиться и уменьшить последствия опасной погоды.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 как часть системы безопасности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мониторинга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наблюдения дополняют друг друга и помогают быстрее заметить опасность.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вывод получают только при сочетании нескольких источников данных и их взаимной проверке.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мониторингу ЧС и наблюдению за опасными явлениями.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 беспилотники в зоне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сразу охватывают большие территории: они помогают увидеть дым от лесного пожара, границы паводка, ледовые поля, облачность и очаги тепла.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Беспилотники полезны там, куда человеку трудно или опасно пройти: после урагана, оползня, пожара или подтопления они быстро показывают реальную обстановку.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воды перед паводком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 предупреждения помогает службам заранее готовить населённые пункты к подтоплению и ограничивать доступ в опасные места.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превышения уровня предупреждения время на подготовку быстро сокращается, поэтому важны ранний контроль и своевременная эвакуация.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учебная схема по данным мониторинга уровня рек; без привязки к конкретной реке.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пожары: признаки и контроль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возникновения пожара особенно опасны жаркая погода, сухая трава и сильный ветер: огонь быстро переходит с травяного покрова на кустарник и лесную подстилку.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ведут с помощью тепловых снимков, камер наблюдения и измерений влажности воздуха и почвы. Это помогает заметить очаг ещё до появления большого дыма.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сообщение о задымлении или огне важно не меньше техники: чем раньше найден очаг, тем меньше площадь пожара и тем безопаснее работа спасателей.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оповещение об опасности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первого сигнала до решения о защите людей.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47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61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8875" y="1198518"/>
            <a:ext cx="376800" cy="334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1575" y="1215264"/>
            <a:ext cx="376800" cy="3014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4275" y="1177584"/>
            <a:ext cx="376800" cy="37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отмечают на карте риска
</a:t>
            </a:r>
            <a:endParaRPr lang="en-US" sz="2250" dirty="0"/>
          </a:p>
        </p:txBody>
      </p:sp>
      <p:sp>
        <p:nvSpPr>
          <p:cNvPr id="15" name="Text 2"/>
          <p:cNvSpPr txBox="1"/>
          <p:nvPr/>
        </p:nvSpPr>
        <p:spPr>
          <a:xfrm>
            <a:off x="3960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 рек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картах риска отмечают низкие берега и поймы, где вода при подъёме быстрее выходит из русла. Это помогает заранее определить районы возможного подтопления и спланировать маршруты отхода.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87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Крутые склоны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Крутые склоны и участки с оползнями выделяют отдельно, потому что после дождей или таяния снега там повышается вероятность обвалов. Для таких мест особенно важны ограничения на пребывание людей.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814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зоны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заводами, складами и транспортными узлами риск связан с пожаром, выбросом опасных веществ и авариями. Карта помогает понять, какие жилые кварталы и школы находятся ближе всего к источнику опасности.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241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объекты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больницы и пункты временного размещения наносят на карту, чтобы быстро оценить, где нужны усиленные меры защиты. Это ускоряет подготовку к эвакуации и распределение помощи.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668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эвакуации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показывают дороги и безопасные пути выхода из опасной зоны. Если маршрут известен заранее, люди тратят меньше времени на поиск дороги и реже попадают в панику.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приходит предупреждение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передачи сигнала зависит не только от самой угрозы, но и от того, насколько быстро данные подтверждаются несколькими источниками.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задержка между обнаружением и оповещением, тем больше времени остаётся на защиту людей и имущества.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типичных сроков оповещения при разных видах ЧС.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диспетчерском центре на большой карте видны осадки, уровень воды, очаги дыма и сообщения с мест. Дежурный сверяет данные и передаёт их спасателям, чтобы они выехали туда, где ситуация меняется быстрее всего.
</a:t>
            </a:r>
            <a:endParaRPr lang="en-US" sz="934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экран — общая обстановка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узнаёт об опасности не из одного источника, а сразу из нескольких: сирен, телевидения, радио, мобильных уведомлений и официальных сайтов. Такое дублирование снижает риск пропустить важное сообщение.
</a:t>
            </a:r>
            <a:endParaRPr lang="en-US" sz="928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 нескольким каналам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школы и семьи заранее знают порядок действий, время после сигнала используется на укрытие, сбор документов и проверку близких. Это помогает действовать спокойно и не терять драгоценные минуты.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без паники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службы и как получают информацию люди
</a:t>
            </a:r>
            <a:endParaRPr lang="en-US" sz="22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549757"/>
            <a:ext cx="4332300" cy="2389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сигналов опасности и их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признаки требуют немедленной проверки, потому что они могут указывать на быстрое развитие чрезвычайной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не всегда означает ЧС, но сочетание нескольких сигналов резко повышает вероятность опасного события и требует проверки.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правилам оповещения населения.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прогноз не бывает абсолютно точным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процессы меняются быстро, а наблюдения поступают не из каждой точки одновременно. Поэтому специалисты всегда учитывают, что обстановка может измениться раньше ожидаемого.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точность влияют приборные погрешности, сложный рельеф, редкие локальные явления и резкие скачки погоды. Из-за этого прогноз чаще описывают как вероятность, а не как гарантию.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безопасности вывод простой: даже хороший прогноз не отменяет осторожности. Нужно следить за обновлениями и выполнять указания взрослых и служб.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раннее предупреждение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сигнал особенно важен в школе и дома, где нужно быстро собрать людей, закрыть окна и подготовить безопасный выход.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приходит предупреждение, тем меньше травм, спешной эвакуации и материального ущерба.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схема влияния времени оповещения на последствия ЧС.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внимания к сигналам
</a:t>
            </a:r>
            <a:pPr algn="l" indent="0" marL="0">
              <a:lnSpc>
                <a:spcPct val="100000"/>
              </a:lnSpc>
              <a:buNone/>
            </a:pPr>
            <a:r>
              <a:rPr lang="en-US" sz="3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 прогнозирование помогают заметить угрозу раньше, чем она станет чрезвычайной ситуацией. Если знать признаки опасности и доверять официальным сообщениям, можно действовать спокойно и защитить себя и близких.
</a:t>
            </a:r>
            <a:endParaRPr lang="en-US" sz="324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2026-05-21T03:04:11Z</dcterms:created>
  <dcterms:modified xsi:type="dcterms:W3CDTF">2026-05-21T03:04:11Z</dcterms:modified>
</cp:coreProperties>
</file>