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удивляет богатством и точностью слов.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Словарное богатство русского языка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знать богатство слов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состав языка меняется вместе с жизнью общества, а умение выбирать точные слова помогает лучше понимать учебные тексты, писать сочинения и ясно выражать мысли в речи.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 единица языка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иногда имеет разные, но связанные значения. Например, ключ может быть от двери или родником, а язык — органом и средством общения между людьми.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значений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назвать предмет, признак, действие или состояние. Именно поэтому без слов невозможно точно описать мир, рассказать о событии или передать своё настроение собеседнику.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 слово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ученик относится к значению слова, тем грамотнее он читает, пишет и отвечает устно. Точное понимание слов снижает ошибки и делает речь яснее.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точность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нужное значение помогает предложение и весь текст. Если читать слово отдельно, легко ошибиться, а в контексте его смысл становится точным и понятным.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контекста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96554"/>
            <a:ext cx="4348200" cy="2468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богатство слов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по-разному пополняют словарь языка.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слов создаётся одновременно разными способами: через заимствования, образование новых слов, многозначность и близкие по смыслу слова.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словари и учебные материалы по лексике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Синонимы: близкие по смыслу слова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о дороге можно сказать не только «идти», но и «шагать», «брести», «мчаться». Такие слова помогают избежать повторов и сделать текст живее, а также точнее передать темп и настроение действия.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слово повторяется слишком часто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центре поставить слово «радость», вокруг него можно собрать несколько близких слов: «веселье», «ликование», «удовольствие». Такая группа показывает, как язык помогает увидеть тонкие различия в чувствах и выразить их точнее.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вокруг одного понятия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не бывают совсем одинаковыми. Слово «красивый» нейтрально, «прекрасный» звучит торжественнее, а «симпатичный» — мягче и проще. Выбор зависит от того, какой оттенок хочет передать говорящий или автор.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 — разные оттенки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синонимы делают речь точнее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 подходят почти в любой ситуации, а стилистически окрашенные выбирают для особого эффекта.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нейтральных слов показывает их универсальность, а разговорные и книжные синонимы добавляют речи выразительность и точность.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лексике, обобщённые примеры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и омонимы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значения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слово имеет несколько близких значений, которые связаны между собой. Так, крыло может быть у самолёта и у дома, а нос — у человека и у лодки.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разницы между многозначными словами и омонимами помогает правильно читать, писать и объяснять смысл текста. Без этого легко допустить ошибку или недоразумение.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Слова-однофамильцы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пишутся и звучат одинаково, но по смыслу не связаны. Например, лук — это и растение, и оружие, хотя между этими словами нет общего значения.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контекст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перепутать значения, нужно читать предложение целиком. В окружении других слов становится понятно, о чём идёт речь, даже если само слово выглядит одинаково.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 одного корня появляются новые слова
</a:t>
            </a:r>
            <a:endParaRPr lang="en-US" sz="2565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приставки и суффиксы помогают создавать слова одной семьи.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в русском языке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 — это устойчивые выражения, смысл которых нельзя понимать буквально. Если сказать «бить баклуши» или «держать язык за зубами», речь идёт не о прямом действии, а о переносном значении.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понимать фразеологизмы, легче читать книги, слушать разговоры и смотреть тексты с образной речью. Они открывают скрытый смысл фразы и помогают правильно отвечать на уроках.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нужно знать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выражения «спустя рукава», «кот наплакал», «как снег на голову». Каждый из них передаёт целую ситуацию одним коротким оборотом.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делают высказывание более образным и запоминающимся. Они помогают передать отношение говорящего, добавить шутку, оценку или эмоциональную окраску без длинных объяснений.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речи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русского языка по происхождению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слов сосуществуют в одном языке и обслуживают повседневную речь, учёбу и новые реалии.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часть слов относится к привычной русской основе, но заимствования и новые слова постоянно обновляют словарь.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лексике и словообразованию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0100" y="1686040"/>
            <a:ext cx="321075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речи и выбор слов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беседе мы выбираем простые и понятные слова: смотреть, видеть, замечать. Они звучат естественно, помогают быстро выразить мысль и подходят для общения с друзьями и семьёй.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слово становится образным и выразительным. Писатель может выбрать сравнение, эпитет или метафору, чтобы передать настроение, характер героя и красоту описываемой картины.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документах и объявлениях нужны точные, нейтральные формулировки без двусмысленности. Здесь особенно важно подбирать слова так, чтобы они звучали чётко, вежливо и уместно для делового общения.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тексте важны точность и ясность, поэтому чаще встречаются слова наблюдение, признак, явление. Такие слова помогают объяснять факты без лишних эмоций и делать выводы понятными.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разными оттенками значения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 смыслу слова различаются силой действия, эмоцией и стилевой уместностью.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слова показывает не только действие, но и его силу, настроение говорящего и ситуацию общения.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 лексике и синонимии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словари помогают школьнику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открыл словарь и нашёл слово «ключ». Рядом оказались разные значения: от двери и родник. Теперь в предложении стало легче понять, о каком ключе идёт речь, и не ошибиться при чтении.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на столе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сомневалась, как правильно написать слово «корень». Она заглянула в словарь, проверила буквы и запомнила написание. После этого карточка со словом стала для неё маленькой подсказкой перед контрольной.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помощник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лежал фразеологический словарь, а рядом — карточка со словом «ручка». С его помощью ученик узнал, что устойчивые выражения нельзя понимать буквально, и научился точнее объяснять их смысл в речи.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Фразеологический словарь рядом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нужны школьнику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чтении часто появляются новые слова, которые сначала входят в пассивный запас, а затем переходят в активную речь.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лексика преобладает, но учёба и чтение заметно расширяют словарь и делают речь точнее.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для 6 класса по русскому языку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и историзмы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устаревшие слова, у которых есть современные заменители: око, перст, чело. В речи они нужны не каждый день, но помогают понять старые тексты и почувствовать их особый стиль.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и историзмы часто встречаются в сказках, былинах и книгах о прошлом. Они делают текст более точным и помогают связать язык с историей народа и культурной памятью.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их знать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слова, обозначающие предметы и явления прошлого: боярин, кольчуга, кафтан. Они не имеют обычных современных заменителей, потому что вместе со временем исчезли сами названные вещи.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 расширяет словарный запас
</a:t>
            </a:r>
            <a:endParaRPr lang="en-US" sz="275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нового слова от первого знакомства до уверенного употребления в речи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 в художественной речи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делают предмет ярче и заметнее: золотая осень, тихий шёпот, холодный ветер. Они помогают читателю не просто увидеть картину, а почувствовать её настроение.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переносит признак с одного явления на другое и создаёт неожиданный образ. Фраза «лес молчит» показывает тишину точнее, чем обычное описание без выразительности.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сопоставляет один предмет с другим и делает описание понятнее. Когда автор пишет, что лес стоит как стена, образ сразу становится наглядным и запоминающимся.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разных слов бывает в устной и письменной речи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слов растёт, когда автор может обдумать фразу и проверить точность выражения. Это особенно заметно в сочинении.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обычно богаче по словарю: она даёт время для отбора слов, а устная чаще опирается на привычные повторы.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наблюдениям за устной и письменной речью учащихся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недопонимания, школьнику важно подбирать слова по смыслу и ситуации: тогда ответы становятся яснее, а сочинения — точнее и выразительнее.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стиля речи требуют разного выбора слов.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разделы о лексике и стилях речи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Словарное богатство русского языка видно в синонимах, многозначных словах, фразеологизмах, заимствованиях и новых словах. Чем внимательнее мы относимся к выбору слов, тем грамотнее и выразительнее звучит наша речь.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 — главный инструмент точной речи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2026-05-28T05:12:51Z</dcterms:created>
  <dcterms:modified xsi:type="dcterms:W3CDTF">2026-05-28T05:12:51Z</dcterms:modified>
</cp:coreProperties>
</file>