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проекты на уроках литературы: от чтения к творческой работе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текст, анализируем детали и создаём собственную творческую работу.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помогает не только понять произведение, но и связать его с эпохой, героями и личным читательским откликом. В результате школьник учится объяснять смысл текста и представлять его в творческой форме.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восьмикласснику проект на уроках литературы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7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7774" y="4186700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34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8374" y="4186700"/>
            <a:ext cx="43995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06233"/>
            <a:ext cx="521700" cy="4637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литературных проектов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помогает показать портрет героя, обстановку и важную сцену. Так легче передать настроение текста и заметить художественные детали, которые влияют на восприятие произведения.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эпизоду
</a:t>
            </a:r>
            <a:endParaRPr lang="en-US" sz="118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позволяет кратко сформулировать тему, проблему и идею произведения. В нём особенно важны выразительный заголовок, цитата и продуманное расположение материала на листе.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плакат
</a:t>
            </a:r>
            <a:endParaRPr lang="en-US" sz="1180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видеоролик выделяет сюжет, конфликт и атмосферу книги. Он учит отбирать главное и передавать впечатление от произведения с помощью изображения, музыки и краткого текста.
</a:t>
            </a:r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Буктрейлер
</a:t>
            </a:r>
            <a:endParaRPr lang="en-US" sz="1194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 биографии и творчестве автора помогает понять исторический контекст и особенности его стиля. Такой формат соединяет литературное чтение с поиском точных фактов.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о писателе
</a:t>
            </a:r>
            <a:endParaRPr lang="en-US" sz="1270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Коллаж объединяет символы, образы и ключевые детали произведения. Он показывает, как разные элементы текста складываются в целостный художественный образ и поддерживают главную мысль.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Коллаж по мотивам книги
</a:t>
            </a:r>
            <a:endParaRPr lang="en-US" sz="11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7999"/>
            <a:ext cx="4759500" cy="18828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проектов и их содержание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от того, какой аспект произведения нужно раскрыть точнее.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раскрывают разные стороны текста: образ, сюжет, проблему или авторскую позицию. Поэтому перед началом работы важно выбрать именно ту форму, которая лучше подходит теме.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литературных проектов для 8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выполнения литературного проекта
</a:t>
            </a:r>
            <a:endParaRPr lang="en-US" sz="310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проектом от выбора темы до защиты результата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литературный проект сильным
</a:t>
            </a:r>
            <a:endParaRPr lang="en-US" sz="311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работа заметна, когда творческая форма не отвлекает от смысла, а помогает его раскрыть. Особенно ценится связь идеи, цитаты и изображения.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понимание текста и точность цитат: именно они подтверждают, что проект опирается на произведение, а не только на внешнее оформление.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критериев оценки литературного проекта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показать рисунком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помогает передать портрет героя, интерьер, пейзаж и значимый эпизод. Она делает текст зримым и помогает запомнить сцену через образ. 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как способ увидеть литературный образ
</a:t>
            </a:r>
            <a:endParaRPr lang="en-US" sz="3181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особенно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восьмиклассников особенно выразительны дуэль, спор, встреча, путешествие и внутренний монолог. Важно точно передать костюм, жесты и обстановку, чтобы рисунок соответствовал тексту.
</a:t>
            </a:r>
            <a:endParaRPr lang="en-US" sz="17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Цитата, эпиграф и художественная деталь в проекте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делает проект убедительнее, если она короткая и точно поддерживает главный вывод. Лучше брать не случайный фрагмент, а строку, связанную с темой работы.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Эпиграф обычно состоит из одной-двух фраз и задаёт тон всему проекту. Он помогает сразу показать, о чём будет размышление: о герое, выборе или конфликте.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— это предмет, жест, звук или цвет, который раскрывает характер и настроение сцены. Шинель, письмо, окно или свеча часто говорят о герое больше, чем длинное описание.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часто выбирают восьмиклассники
</a:t>
            </a:r>
            <a:endParaRPr lang="en-US" sz="26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выбирают темы, которые можно раскрыть через поступки персонажей, ключевые сцены и авторскую оценку. Это делает работу более конкретной и понятной.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темы образа героя и конфликта: их проще всего подтвердить цитатами и эпизодами. Темы чести, выбора и ответственности особенно важны для 8 класса.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тематических направлений школьных литературных проектов
</a:t>
            </a:r>
            <a:endParaRPr lang="en-US" sz="14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050" y="1584875"/>
            <a:ext cx="43995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450" y="1604408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литературного проекта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и основная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проекта должно сразу подсказывать, о чём идёт речь. Удачный заголовок помогает удержать единый смысл и не распыляться на случайные наблюдения и факты.
</a:t>
            </a:r>
            <a:endParaRPr lang="en-US" sz="1251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 пояснения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Цитатный материал нужен не ради объёма, а ради доказательства мысли. Каждая цитата должна сопровождаться коротким объяснением, иначе смысл проекта остаётся неясным.
</a:t>
            </a:r>
            <a:endParaRPr lang="en-US" sz="1308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Изображения, схемы и обложки работают только вместе с текстом. Они усиливают впечатление, если точно связаны с героем, эпизодом или авторской идеей произведения.
</a:t>
            </a:r>
            <a:endParaRPr lang="en-US" sz="1322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часть показывает, к чему пришёл автор проекта. Хороший вывод отвечает на главный вопрос работы и связывает все элементы в цельную композицию.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738" y="1324100"/>
            <a:ext cx="4732190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проектов по учебной задаче
</a:t>
            </a:r>
            <a:endParaRPr lang="en-US" sz="2894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помогают по-разному показать понимание литературного произведения и подходят для разных учебных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проекта стоит выбирать по учебной задаче: одни виды лучше проверяют анализ, другие — умение отбирать главное или представлять материал.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школьной практики проектной работы по литературе в 8 классе.
</a:t>
            </a:r>
            <a:endParaRPr lang="en-US" sz="13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удачная работа с визуальными материалами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материалы работают тогда, когда они помогают раскрыть текст: портрет, обложка, схема персонажей или кадр из экранизации должны быть связаны с конкретным эпизодом и мыслью автора.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 изображениям делают проект понятным и точным: указывают произведение, героя, сцену или год создания. Тогда коллаж или слайд выглядит не набором картинок, а цельной работой.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оценивается литературный проект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школьной оценки литературного проекта: от соответствия тексту до качества представления результата.
</a:t>
            </a:r>
            <a:endParaRPr lang="en-US" sz="14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литературных проектах
</a:t>
            </a:r>
            <a:endParaRPr lang="en-US" sz="3031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пересказ вместо анализа: работа просто повторяет сюжет, но не объясняет, зачем выбраны именно эти эпизоды, как они раскрывают героя и главную мысль произведения.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слишком длинные цитаты без комментария. Если текст не объяснён своими словами, он не помогает показать понимание, а только перегружает проект и скрывает основную идею.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неточности в именах, событиях и сведениях об авторе. Такие промахи заметны сразу и снижают доверие к работе, даже если оформление выглядит аккуратным.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случайные изображения и перегруженный дизайн. Когда картинок слишком много или они не связаны с текстом, проект теряет цельность и становится труднее для восприятия.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развивают литературные проекты
</a:t>
            </a:r>
            <a:endParaRPr lang="en-US" sz="274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 помогает не только читать, но и объяснять, почему выбранные детали важны для смысла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развиваются понимание текста и анализ, а творческие и коммуникативные навыки дополняют литературную работу.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содержанию учебного раздела о художественных проектах, без количественных измерений.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24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4924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34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57499" y="4229420"/>
            <a:ext cx="521700" cy="41736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29420"/>
            <a:ext cx="521700" cy="41736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литературные проекты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каждому можно поручить отдельную задачу: поиск цитат, подбор иллюстраций, написание текста, проверку фактов или устное представление результата.
</a:t>
            </a:r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
</a:t>
            </a:r>
            <a:endParaRPr lang="en-US" sz="130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Оформление, шрифты, цвета и подписи лучше заранее согласовать. Тогда стенгазета, постер или мини-спектакль выглядят как цельная работа, а не как отдельные фрагменты.
</a:t>
            </a:r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стиль
</a:t>
            </a:r>
            <a:endParaRPr lang="en-US" sz="1295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участники работают с одним произведением и должны сверять материалы с текстом, чтобы проект был точным и не превращался в набор случайных идей.
</a:t>
            </a:r>
            <a:pPr algn="ctr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опора на текст
</a:t>
            </a:r>
            <a:endParaRPr lang="en-US" sz="1332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защитой полезно вместе проговорить главную мысль проекта. Это помогает избежать повторов, сделать выступление ясным и распределить реплики между участниками.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обсуждение
</a:t>
            </a:r>
            <a:endParaRPr lang="en-US" sz="1270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форма особенно удобна для стенгазеты, мини-спектакля, литературной игры или проекта о герое, где важны согласованность и общая тема.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форматы
</a:t>
            </a:r>
            <a:endParaRPr lang="en-US" sz="13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готового проекта и выставочного материала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проект должен сразу показывать, о каком произведении идет речь: на титульной части указывают тему, автора, класс, название книги и короткий вывод, чтобы работа была понятной без пояснений.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выставки подходят планшет, папка, лист А3, электронный постер или презентация. Важно, чтобы подписи читались легко, а изображения поддерживали основную мысль, а не отвлекали от нее.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занимает литературный проект
</a:t>
            </a:r>
            <a:endParaRPr lang="en-US" sz="271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зависят от объема произведения, числа участников и того, насколько подробно нужно оформить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времени уходит на чтение, поиск цитат и черновик; чем сложнее проект, тем важнее заранее распределить этапы.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типичной последовательности выполнения школьного литературного проекта.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сильных тем для 8 класса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героя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взять тему, связанную с одним персонажем: его поступками, характером или внутренним выбором. Такая формулировка помогает опираться на цитаты и конкретные эпизоды.
</a:t>
            </a:r>
            <a:endParaRPr lang="en-US" sz="116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Уточнение проблемы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тему можно сузить до литературной задачи: честь, долг, конфликт, ирония, авторская оценка. Так проект становится точнее и глубже по содержанию.
</a:t>
            </a:r>
            <a:endParaRPr lang="en-US" sz="1303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выразительной формы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подбирают формат, который помогает раскрыть мысль: плакат, коллаж, буктрейлер или инсценировка. Удачная тема легко соединяется с творческой подачей.
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школьный литературный проект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проект учит внимательно читать, точно цитировать, сравнивать, делать выводы и выражать мысль в творческой форме. Это помогает лучше понимать произведение и уверенно говорить о нем.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2026-05-19T05:59:41Z</dcterms:created>
  <dcterms:modified xsi:type="dcterms:W3CDTF">2026-05-19T05:59:41Z</dcterms:modified>
</cp:coreProperties>
</file>