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уверенного выражения мнения – ключ к успеху в международной коммуникации.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мнений на английском языке: значимость и ключевые аспекты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умения аргументировать свою точку зрения основывается на традициях свободы слова и развитии демократических обществ. Сегодня этот навык актуален в обучении и цифровой коммуникации, развивая критическое мышление и самостоятельность.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выражение мнения имеет важное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представляет собой объективную информацию, доказуемую и проверяемую с помощью надежных источников.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Суждение выражает оценочное отношение, основанное на знании или опыте, сочетая элементы факта и мнения.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– это субъективное высказывание, отражающее личный взгляд и предпочтения в отношении обсуждаемой темы.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мнения, факта и суждения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выражение своей точки зрения является неотъемлемой частью культурной идентичности англоязычного общества.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участвуют в школьных дебатах и публичных обсуждениях, что способствует развитию лидерских навыков.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онлайн-дискуссиях помогает формировать коммуникативные компетенции и социальную ответственность.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успешных изменений показывают, как открытое выражение мнения влияет на общественное мнение и решения.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 мнений в англоязычном сообществе
</a:t>
            </a:r>
            <a:endParaRPr lang="en-US" sz="3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поощряется прямое и четкое выражение мнения, где обсуждение и несогласие рассматриваются как части здоровой дискуссии. Примером служат школьные дебаты в Великобритании, где ценится аргументированное отстаивание своей позиции.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дебаты: открытость и конструктивный диалог
</a:t>
            </a:r>
            <a:endParaRPr lang="en-US" sz="151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Восточной Азии во взаимодействии особенно важны поддержание мира и взаимного уважения. Вместо открытого противостояния там предпочитают обходные формы выражения мнения, чтобы не нарушать социальной гармонии в классе и обществе.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традиции: гармония важнее конфронтации
</a:t>
            </a:r>
            <a:endParaRPr lang="en-US" sz="1557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в выражении мнений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— чёткая формулировка собственной позиции, с которой начинаются рассуждения и аргументация.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представляют факты и доказательства, которые обосновывают утверждение тезиса.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свидетельства усиливают убедительность точки зрения, делая её более наглядной и понятной.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логично подводит итог, подтверждая высказанное мнение и подчёркивая его значимость.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обоснованного мнения на английском языке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поиск доказательств и анализ информации обеспечивают обоснованность и убеждённость позиции.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когнитивных искажений, таких как подтверждающее предвзятость, улучшает способность к объективной оценке.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помогает отделять факты от субъективных интерпретаций, что повышает качество аргументации.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критического мышления в высказывании мнения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собственного мнения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принятия решения и выражения мнения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с задачами типа «discuss» позволяют учащимся аргументированно выражать и отстаивать собственную позицию, усиливая уверенность и умение слушать оппонентов.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в классе как инструмент формирования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и дебаты развивают командный дух и навыки критического мышления, способствуя успешной академической и социальной адаптации.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командных дебатов и эссе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Мнения в школьной жизни: развитие навыков через практику
</a:t>
            </a:r>
            <a:endParaRPr lang="en-US" sz="28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предоставляют подросткам широкие возможности для обмена мнениями и участия в обсуждениях актуальных тем.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дезинформации и троллинг представляют серьёзные вызовы для конструктивного диалога.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оказывают значительное влияние на формирование общественного мнения молодёжи и их мировоззрение.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медиаграмотности становится необходимым для критичного восприятия информации и активного участия в коммуникации.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общение и выражение мнения в интернете
</a:t>
            </a:r>
            <a:endParaRPr lang="en-US" sz="30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мнениям других является основой конструктивного диалога и способствует поддержанию здоровой атмосферы в коллективе, независимо от различий во взглядах.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точность и обоснованность высказываний помогает избегать распространения недостоверной информации и укрепляет доверие между участниками общения.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дилеммы возникают при выборе между свободой слова и необходимостью сохранять гармонию и безопасность в группе; подобные ситуации часто приводят к конфликтам в школьной среде.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выражения мнения и уважение к собеседнику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95524"/>
            <a:ext cx="5955300" cy="19367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английскому языку и критическому мышлению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мнение, предположение, факт
</a:t>
            </a:r>
            <a:endParaRPr lang="en-US" sz="2994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между понятиями по признакам субъективности, доказуемости и проверяемости, что важно для точной коммуникации на английском языке.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этих понятий существенно повышает качество и точность коммуникации в англоязычной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399 году до н.э. Сократ был осужден за «развращение молодежи» и выражение несогласия с афинскими нормами. Его пример символизирует столкновение свободы мнения с общественными устоями.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над Сократом: начало борьбы за свободу мысли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Мартин Лютер опубликовал свои тезисы, выступив против католической церкви. Это стало ключевым моментом в развитии права на выражение критического мнения в Европе.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и вызов официальной доктрине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физик и правозащитник Сахаров открыто критиковал режим и выступал за права человека, что существенно повлияло на общественное сознание и движение за свободу слова.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Сахаров: голос совести в советской истории
</a:t>
            </a:r>
            <a:endParaRPr lang="en-US" sz="1986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примеры: общественные фигуры и борьба за право на мнение
</a:t>
            </a:r>
            <a:endParaRPr lang="en-US" sz="23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 могут стимулировать развитие мнения через конструктивное обсуждение, однако иногда давление группы приводит к отказу от собственных убеждений.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дебаты, групповые проекты и совместные эссе являются площадками для практики выражения мыслей и закрепления навыков дискуссии.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формируют навыки аргументированного высказывания и демонстрируют уважительное отношение к различным точкам зрения в процессе обучения.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учителя и сверстников на формирование мнения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3740714"/>
            <a:ext cx="419400" cy="33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7638" y="5104049"/>
            <a:ext cx="290925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стереотипов, предубеждений и группового давления на мнение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сужают рамки допустимых взглядов, вызывая повторение предвзятых мнений и препятствуя объективному рассмотрению вопросов.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давление часто приводит к конформизму, когда ученики отказываются от личной позиции в пользу принятой большинством точки зрения.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модных трендов и выбор тем проектов нередко иллюстрируют влияние стереотипов и давления на формирование коллективных мнений.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помогает понять позицию собеседника и демонстрирует готовность к диалогу без конфликтов.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выражения несогласия, такие как "I see your point, but I think...", позволяют выразить противоположное мнение деликатно и эффективно.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уточняющих вопросов и перефразирования способствует прояснению точек зрения и снижает недопонимания.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контроль важен для поддержания конструктивной беседы и достижения взаимопонимания при обсуждении спорных тем.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корректного и уважительного несогласия на английском
</a:t>
            </a:r>
            <a:endParaRPr lang="en-US" sz="24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Интернет-форумы и тематические сообщества предоставляют подросткам пространство для обсуждения актуальных вопросов и обмена мнениями в формате дискуссий.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и онлайн-дискуссии: площадки для дебатов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Vlogs и подкасты стали популярным способом делиться собственными взглядами и создавать аудиторию, расширяя возможности публичного выступления.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Видео-блоги и подкасты: новые медиа для самовыражения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вроде VK, Telegram, YouTube и Reddit активно используются молодёжью для выражения гражданской позиции, обсуждения социальных проблем и организации инициатив.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Онлайн-петиции и социальные сети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форматы и площадки для публичного выражения мнения
</a:t>
            </a:r>
            <a:endParaRPr lang="en-US" sz="24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занимают ведущие позиции как основные каналы коммуникации и обмена мнениями у молодёжи.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доминирование онлайн-форматов в коммуникации подростков, что требует развития медиаграмотности и критического мышления.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2022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где подростки чаще всего выражают мнения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рефлексии и самоконтроля помогают корректировать мнение и улучшать качество коммуникации.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 эмоциональный интеллект способствуют установлению доверительного диалога и учёту чувств собеседников.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формулировка мыслей и логическая структура аргументов обеспечивают убедительность и понимание высказываний.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компетенции для эффективного выражения мнения на английском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уверенного и уважительного выражения мнения на английском способствует образовательному и социальному прогрессу, формируя зрелую личность и компетентного профессионала.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мнения: путь к личному росту и успеху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2026-05-07T17:49:59Z</dcterms:created>
  <dcterms:modified xsi:type="dcterms:W3CDTF">2026-05-07T17:49:59Z</dcterms:modified>
</cp:coreProperties>
</file>