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 биогеоценозы: ключевые понятия и современное значение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живых организмов и среды образует основу природных систем на планете.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формирования понятий "экосистема" и "биогеоценоз"
</a:t>
            </a:r>
            <a:endParaRPr lang="en-US" sz="2329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экосистемы и биогеоценоза отражают развитие представлений об окружающей среде, от первых научных идей XX века до современных экологических концепций, раскрывая взаимосвязи живых организмов с их окружением.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экосистемы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растения, животных, грибы и микроорганизмы, которые взаимодействуют внутри экосистемы, формируя сложно устроенную сеть взаимосвязей и взаимодействий.
</a:t>
            </a:r>
            <a:endParaRPr lang="en-US" sz="117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условия окружающей среды: свет, температура, влажность, почва и рельеф, они влияют на жизненные процессы и распределение организмов внутри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и характеристики биогеоценоза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Гомогенность абиотических условий, таких как почва и микроклимат, обеспечивает стабильность биогеоценоза и поддержку видов, адаптированных к конкретной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тесных взаимосвязей между видами живых организмов формирует устойчивую экосистемную структуру с четкими функциональными ролями.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ограниченность биогеоценоза позволяет выделить его как четко очерченную территориальную единицу природы с характерным рельефом и водным режимом.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цепи и пример последовательных взаимодействий
</a:t>
            </a:r>
            <a:endParaRPr lang="en-US" sz="1927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базовые принципы трофической структуры экосистемы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экосистеме и феномен её убыли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улавливается растениями на минимальном уровне, затем значительные потери происходят на всех последующих трофических ступенях.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передаётся около 10% энергии, что ограничивает количество высших хищников и их биомассу.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экосистеме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участников и этапы биогеохимических циклов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экологии,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биогеохимических циклов углерода и азота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включают фиксацию, преобразование и возврат элементов в атмосферу через процессы дыхания и разложения.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фаз обеспечивает устойчивость и непрерывность биогеохимических процессов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цикл: ключевые процессы и пути циркуляции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гидрологического кругооборота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почвы — невидимые 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и грибы играют ключевую роль в разложении органических остатков, высвобождая минеральные вещества, необходимые для питания растений. Их деятельность поддерживает плодородие и стабилизирует процессы круговорота веществ.
</a:t>
            </a:r>
            <a:endParaRPr lang="en-US" sz="941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гниль в лесу: разрушитель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Грибковая белая гниль способна эффективно расщеплять целлюлозу и лигнин, что способствует возврату углерода и других элементов в почву, поддерживая биогеохимический баланс лесных экосистем.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Деструкторы и устойчивость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 мертвые органические материалы, деструкторы замыкают цепи круговорота веществ, предотвращая накопление отходов и обеспечивая долгосрочную экологическую стабильность.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деструкторов в экосистемах: разложение и возврат веществ
</a:t>
            </a:r>
            <a:endParaRPr lang="en-US" sz="20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учебная литература по экологии,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численность, биомасса, энергия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обеспечивают основу для всех уровней. Биомасса снижается с увеличением трофического уровня, отражая эффективность использования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показывают неизбежные энергетические потери и уменьшение численности с каждым последующим трофическим уровнем.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коралловые полипы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и водоросли живут вместе, обмениваясь питанием и защитой. Водоросли, выполняя фотосинтез, обеспечивают полипов органическими веществами, а полипы создают безопасное пространство.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 озере: карась и сосальщик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 паразитирует на карасе, используя его организм для питания и размножения. Такой тип взаимодействия снижает здоровье хозяина, но является природной частью экосистемы.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елью и берёзой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ель и берёза конкурируют за солнечный свет и питательные вещества в почве. Эта борьба влияет на структуру древесного покрова и распределение видов.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экосистемах: разновидности и примеры
</a:t>
            </a:r>
            <a:endParaRPr lang="en-US" sz="2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и роль биологического разнообразия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устойчивости через дублирование функций и адаптивность к изменениям среды.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стрессам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 богатым биоразнообразием лучше выживают при изменениях климата и антропогенных воздействиях.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способны быстро восстанавливаться после пожаров и вытаптывания благодаря разнообразию видов.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трофические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питающихся и разлагающих организмов обеспечивает стабильный круговорот веществ и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экосистемы: современные угрозы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деградация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выбросы загрязняют почву и водоемы, снижая качество среды и приводя к изменению химического состава.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биологического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введение чужеродных видов нарушают экосистемные связи, уменьшая разнообразие и устойчивость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84821"/>
            <a:ext cx="5037900" cy="2074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биогеоценоза и экосистемы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и примеры применения понятий биогеоценоз и экосистема в природоведении.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представляет частный, более конкретный случай экосистемы с устойчивыми географическими границами.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 экологии,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ярусы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средней полосы состоит из четко выраженных ярусов: деревья создают верхний слой, внизу развиты кустарники и травянистая растительность, а мхи покрывают почву, обеспечивая многослойную экосистему.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древесные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липа, клён составляют основу леса и формируют среду для подлеска из малины и зверобоя, обеспечивая разнообразие кормовой базы для животных.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микофлора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обитают ёж, белка и дятел, а микофлора представлена белым грибом и мухомором, которые играют роль как в питании, так и в поддержании круговорота веществ.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 средней полосы: структура и виды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пруда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Пресноводный пруд имеет вертикальное разделение: поверхностный слой воды, ил на дне, прибрежная растительность. Каждый слой поддерживает определённые группы организмов с взаимосвязями.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фитопланктона и зоопланктона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Фитопланктон, включая хлореллу и диатомовые водоросли, производит органику, а зоопланктон, такой как дафния и циклоп, потребляет её, служа пищей для рыб.
</a:t>
            </a:r>
            <a:endParaRPr lang="en-US" sz="1066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и деструкторы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карась и щука, земноводные истребляют мелких организмов, а микроорганизмы-деструкторы разлагают органику, завершая круговорот веществ.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Пресноводная экосистема: функциональные группы и отношения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экосистемы: характеристика и проблемы агроценозов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характеризуются низким разнообразием и доминированием культурных растений, что снижает природную устойчивость.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применение удобрений и пестицидов необходимо для поддержания продуктивности, но увеличивает риски загрязнения.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уязвимость к вредителям и болезням требует постоянного контроля и обработки сельхозугодий.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высокую продуктивность, агроценозы более зависимы от вмешательства человека и менее устойчивы, чем естественные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 современных условиях: пути сохранения и восстановления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территорий, таких как Брянский лес и Байкальский заповедник, обеспечивает сохранение биологического разнообразия и среды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новых деревьев и регенерация пострадавших территорий способствуют возобновлению природных круговоротов и экосистемных функций.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вылова рыбы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квот и контроль промысла препятствуют истощению рыбных ресурсов и сохраняют баланс водных экосистем.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грамотности через школы и общественные проекты способствует формированию ответственного отношения к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фундамент устойчивого развития планеты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циклы веществ и энергии обеспечивают стабильность биосферы. Человеческая активность требует сохранения и восстановления экосистем для будущего безопасности и процветания.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2026-05-10T05:57:00Z</dcterms:created>
  <dcterms:modified xsi:type="dcterms:W3CDTF">2026-05-10T05:57:00Z</dcterms:modified>
</cp:coreProperties>
</file>