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 — наука о животных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мир животных: строение, жизнь, поведение и 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зоология важна в школьном курсе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окружают нас почти повсюду и помогают понять, как устроена природа. Зоология объясняет пищевые связи, приспособления организмов и значение животных для человека, сельского хозяйства и охраны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зоология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56873" y="185437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рассматривает форму тела, органы и системы органов, а также то, как они связаны с образом жизни животного и его местом в природе.
</a:t>
            </a:r>
            <a:endParaRPr lang="en-US" sz="869" dirty="0"/>
          </a:p>
        </p:txBody>
      </p:sp>
      <p:sp>
        <p:nvSpPr>
          <p:cNvPr id="12" name="Text 2"/>
          <p:cNvSpPr txBox="1"/>
          <p:nvPr/>
        </p:nvSpPr>
        <p:spPr>
          <a:xfrm>
            <a:off x="1853998" y="2749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Учёных интересуют питание, дыхание, выделение и размножение. Эти процессы показывают, как животные получают энергию, растут и продолжают свой род.
</a:t>
            </a:r>
            <a:endParaRPr lang="en-US" sz="865" dirty="0"/>
          </a:p>
        </p:txBody>
      </p:sp>
      <p:sp>
        <p:nvSpPr>
          <p:cNvPr id="13" name="Text 3"/>
          <p:cNvSpPr txBox="1"/>
          <p:nvPr/>
        </p:nvSpPr>
        <p:spPr>
          <a:xfrm>
            <a:off x="458923" y="3663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изучает, как животные ищут пищу, защищаются, общаются, заботятся о потомстве и приспосабливаются к меняющимся условиям среды.
</a:t>
            </a:r>
            <a:endParaRPr lang="en-US" sz="869" dirty="0"/>
          </a:p>
        </p:txBody>
      </p:sp>
      <p:sp>
        <p:nvSpPr>
          <p:cNvPr id="14" name="Text 4"/>
          <p:cNvSpPr txBox="1"/>
          <p:nvPr/>
        </p:nvSpPr>
        <p:spPr>
          <a:xfrm>
            <a:off x="3152848" y="42752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Предметом изучения становятся и простейшие одноклеточные организмы, и сложные многоклеточные животные с разными типами строения и развития.
</a:t>
            </a:r>
            <a:endParaRPr lang="en-US" sz="868" dirty="0"/>
          </a:p>
        </p:txBody>
      </p:sp>
      <p:sp>
        <p:nvSpPr>
          <p:cNvPr id="15" name="Text 5"/>
          <p:cNvSpPr txBox="1"/>
          <p:nvPr/>
        </p:nvSpPr>
        <p:spPr>
          <a:xfrm>
            <a:off x="5885273" y="408282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 других царств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зоология помогает понять, чем животные отличаются от растений и грибов, и почему их нельзя объединять в одну группу.
</a:t>
            </a:r>
            <a:endParaRPr lang="en-US" sz="869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объединяются в крупные группы по строению тела и наличию позвоночника.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Беспозвоночных намного больше, чем позвоночных, а признаки групп связаны с их средой жизни и способом передвижения.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животных по основным признакам строения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животных в разных группах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как 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тело состоит из клеток, тканей, органов и систем органов, которые работают согласованно. Благодаря этому организм может двигаться, питаться, дышать и реагировать на изменения среды. Чем сложнее животное, тем теснее связаны его органы и функции.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тело разделено на голову, грудь и брюшко. Снаружи его защищает хитиновый покров, а дыхание происходит через трахеи. Такое строение помогает небольшим животным быстро двигаться, экономить влагу и успешно жить почти во всех условиях.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обтекаемая форма тела облегчает движение в воде, у птиц лёгкий скелет и крылья помогают полёту, а у млекопитающих шерсть и развитая нервная система связаны с активной жизнью на суше и сложным поведением.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среди известных животных особенно многочисленны беспозвоночные группы. Позвоночные тоже разнообразны, но их заметно меньше.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 беспозвоночные: кто разнообразнее
</a:t>
            </a:r>
            <a:endParaRPr lang="en-US" sz="252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 разнообразие животного мира дают беспозвоночные; среди позвоночных наиболее представлены рыбы и птицы.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общему распределению описанных видов животных; точные значения зависят от источника
</a:t>
            </a:r>
            <a:endParaRPr lang="en-US" sz="5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среде обитания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и сходство с фоном помогают животным стать менее заметными для хищников или добычи. Это повышает шансы выжить и успешно охотиться.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Панцирь, шипы, когти и клыки защищают животное от врагов. Такие признаки особенно важны там, где риск нападения велик, а укрытий мало.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 жаре и 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переносит недостаток воды, а белый медведь сохраняет тепло благодаря густому меху и жировому слою. Эти особенности помогают жить в экстремальном климате.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обтекаемое тело снижает сопротивление воды и облегчает плавание. Это позволяет быстрее двигаться, спасаться от опасности и эффективно искать пищу.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научное исследование животных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зоологических исследованиях и определении вида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 и его значение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находят корм: одни пасутся, другие охотятся, третьи собирают пищу небольшими порциями. Такие способы поведения напрямую связаны с условиями среды и строением тела.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помогает спасаться от опасности: животные прячутся, замирают, убегают или подают тревожные сигналы. В стае или колонии защита часто становится более успешной.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охраняют яйца, кормят детёнышей и обучают их необходимым действиям. Это повышает вероятность, что потомство вырастет и сможет жить самостоятельно.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птицы, волки и многие другие животные обмениваются сигналами и совершают перемещения в нужное время. Такое поведение помогает находить ресурсы и избегать неблагоприятных условий.
</a:t>
            </a:r>
            <a:endParaRPr lang="en-US" sz="10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8897"/>
            <a:ext cx="4039800" cy="1918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от животных особых приспособлений к жизни, передвижению и дыханию.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строение тела, способы дыхания и образ жизни животных.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экологическая классификация сред обитания животных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цепи зависит от предыдущего: без растений не будет травоядных, а без них — хищников.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природе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одно звено, нарушается вся цепь питания и меняется равновесие в экосистеме.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биологии, без числовых данных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в биологии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объединяют в группы по сходству строения, развития и происхождения. Такой подход помогает не путать случайное сходство с настоящим родством между видами.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учитывает не только форму тела или окраску, но и данные анатомии, эмбриологии и ДНК. Это делает выводы учёных более точными.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школьники знакомятся с основными группами животных и учатся сравнивать их по важным признакам. Это помогает лучше понимать разнообразие животного мира.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эволюцией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как виды связаны между собой в ходе эволюции. По ней можно проследить, какие животные имеют общего предка и как они изменялись со временем.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создали основы зоологии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двойные научные названия видов и упорядочил живые организмы по системе групп. Его подход до сих пор используется в биологии и помогает точно называть животных.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объяснил, что виды изменяются благодаря наследственной изменчивости и естественному отбору. Его идеи стали ключом к пониманию происхождения разнообразия животных.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одним из первых попытался объяснить, как живая природа развивается во времени. Хотя не все его взгляды были верны, он сделал важный шаг в развитии эволюционных представлений.
</a:t>
            </a:r>
            <a:endParaRPr lang="en-US" sz="11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помогают получать сведения о строении, поведении и родстве животных. Чаще всего их применяют вместе.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метод не даёт полной картины, поэтому исследователи объединяют наблюдение, сравнение, микроскопию и анализ ДНК.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учебных методов исследования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человек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дают человеку мясо, молоко, яйца, шерсть и другие продукты. Эти ресурсы издавна используются в быту, хозяйстве и промышленности.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помогают растениям образовывать плоды и семена, а хищники и паразиты сдерживают численность вредителей. Так животные поддерживают урожай и природное равновесие.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кошки, лошади и другие домашние животные стали частью жизни человека. Они помогают в работе, дарят общение и учат ответственности.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обязан беречь животных от уничтожения мест обитания, загрязнения, браконьерства и жестокого обращения. Без этого многие виды могут быстро исчезнуть.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видов особенно опасны не отдельные угрозы, а их сочетание: потеря территории, нехватка пищи и постоянное воздействие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становятся редкими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создаёт деятельность человека, поэтому охрана мест обитания часто важнее, чем разовые меры спасения.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охраны природы; без точных статистических данных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охраны редких животных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которые помогают сохранить редкие виды и их места обитания.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в современном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науками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зоология тесно связана с экологией, генетикой, медициной и сельским хозяйством. Эти области помогают понять, как животные влияют на природу и жизнь человека.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спутниковое слежение, фотоловушки и датчики движения. Такие методы позволяют изучать животных, которые редко показываются человеку или живут в труднодоступных местах.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анализ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помогает определять родство видов, а также уточнять сведения о спорных образцах. Благодаря этому исследования становятся более надёжными и проверяемыми.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нужны для охраны редких видов, контроля паразитов и наблюдения за миграциями птиц. Зоология всё чаще работает на решение реальных природоохранных задач.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животных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 — мастер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 воздухе почти неподвижно и даже летать назад. Это помогает ему точно собирать нектар из цветов. Маленькое тело и очень быстрые крылья делают его одним из самых необычных птиц.
</a:t>
            </a:r>
            <a:endParaRPr lang="en-US" sz="101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с тремя сердцами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осьминога три сердца, а его тело может быстро менять окраску. Такая особенность помогает и в движении, и в защите от врагов. Осьминог показывает, насколько по-разному могут устроены животные океана.
</a:t>
            </a:r>
            <a:endParaRPr lang="en-US" sz="1058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 муравьиный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жирафа шея очень длинная, но шейных позвонков у него, как и у человека, семь. А у муравьёв сложная жизнь в колонии: у них есть рабочие, защитники и забота о потомстве.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увидеть, как разнообразны животные, как они приспособлены к жизни и почему их нужно беречь. Эта наука учит понимать природу и ответственно относиться к 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открывает живой мир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2026-06-01T11:12:43Z</dcterms:created>
  <dcterms:modified xsi:type="dcterms:W3CDTF">2026-06-01T11:12:43Z</dcterms:modified>
</cp:coreProperties>
</file>