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органы чувств, равновесие и анализаторы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нам ориентироваться, ощущать мир и поддерживать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воспринимают различные сигналы из окружающей среды и тела, преобразуя их в нервные импульсы для мозга. Они обеспечивают адаптацию, реакцию на опасности и поддержку жизненно важных функций.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чувств в нашем 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орган равновесия?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равновесия включает три полукружных канала, расположенных под разными углами. В них находится жидкость, которая смещается при движениях головы, воздействуя на рецепторы и помогая определить направление движения.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и овальный мешочки содержат тяжёлые кристаллы на волосковых клетках. Они реагируют на ускорение и наклоны головы, передавая информацию о положении тела в пространстве.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рецепторы и эндолимфа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полукружных каналов расположены волосковые клетки, которые чувствительны к движению эндолимфы. Их стимуляция при поворотах головы генерирует сигналы о скорости и направлении движений.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устойчивости тела в пространстве помогает нам не падать при изменении положения или движении.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органа равновесия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обеспечивает плавность и точность действий, особенно при ходьбе и наклонах.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выражаются в головокружении, потере координации и проблемах с ориентацией в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нервных импульсов возрастает при интенсивных движениях, позволяя мозгу быстро реагировать.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внутреннего уха,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вестибулярного аппарата точно чувствуют ускорение и направление движения головы.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органа равновесия на различные движения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от органа равновесия в мозг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обработки вестибулярной информации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мышечное чувство?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веретёна реагируют на изменение длины мышц, передавая информацию о растяжении. Это помогает контролировать положения тела и движения даже с закрытыми глазами.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растяжения мышц
</a:t>
            </a:r>
            <a:endParaRPr lang="en-US" sz="142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напряжения сухожилий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Гольджи реагируют на силу напряжения в сухожилиях, предотвращая чрезмерные нагрузки и повреждения мышц через рефлексы защиты.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проприорецепторов в движении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мышечных веретён и органов Гольджи обеспечивает точное ощущение положения и усилия мышц, что критично для координации и плавных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мышечного чувства в жизни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равновесия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позволяет удерживать позу без зрительного контроля, что важно при ходьбе в темноте или стоянии на одном месте.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точных движений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письма и лепки зависят от способности ощущать мышцы и контролировать усилие, даже без взгляда на руку.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в спорте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гимнастика и езда на велосипеде требуют постоянной информации о положении тела и мышечном напряжении.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условиях ограниченной видимости
</a:t>
            </a:r>
            <a:endParaRPr lang="en-US" sz="1355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 помогает выполнять действия с завязанными глазами, поддерживая ориентацию и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2506"/>
            <a:ext cx="4365000" cy="18656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веретёна и органы Гольджи — ключевые рецепторы, обеспечивающие восприятие растяжения и напряжения для точных и безопасных движений.
</a:t>
            </a:r>
            <a:endParaRPr lang="en-US" sz="111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рецепторов обеспечивает контроль мышечного тонуса и защиту от травм.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рецепторов мышечного чувства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кожных ощущений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воспринимает прикосновение, давление, боль, температуру. Рецепторы расположены в эпидермисе и дерме, мгновенно реагируя на раздражители для защиты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кожных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распределены по коже неравномерно. Повышенная чувствительность у пальцев и лица обеспечивает точное восприятие, а в других местах — более грубая реакция.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чувство: восприятие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 наибольшей чувствительностью — подушечки пальцев, губы и кончик языка, где сосредоточено максимальное количество кожных рецепторов, обеспечивающих тонкое распознавание прикосновений.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чувствительности поверхности тела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 низкой чувствительностью располагаются на спине и плечах, где плотность рецепторов значительно меньше и прикосновения ощущаются менее остро.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плотности рецепторов помогает телу эффективно определять степень и направление контакта с объектами в зависимости от функциональных потребностей отдельных участков.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позволяет быстро распознавать текстуры и слабые стимулы, что важно для выполнения точных движений и защиты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рецепторов характерна для участков с активным участием в манипуляциях и выражении эмоций, что требует тонкой тактильной чувствительности.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 соматосенсорной системе, 2022 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участки с высокой плотностью рецепторов обеспечивают точное восприятие прикосновений, а участки с низкой — защитную функцию и менее чувствительны.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кожных рецепторов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располагаются в слизистой верхней части носовой полости и включают около 10 миллионов специализированных клеток, реагирующих на молекулы запахов.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этих рецепторов передаются в обонятельную луковицу и далее в кору головного мозга, где происходит распознавание и интерпретация запахов для формирования обонятельных ощущений.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анализатор: устройство и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обонятельный анализатор способен различать около 10 000 различных запахов, что обеспечивает разнообразие сенсорного опыта.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обонятельного восприятия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тесно связаны с эмоциональной памятью, вызывая яркие воспоминания и сильные чувства благодаря прямым связям с лимбической системой.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обоняния (ансомия) снижает возможность обнаруживать опасные запахи, такие как утечка газа или испорченная пища, что угрожает 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вкусового анализатора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 находятся на языке, мягком небе и задней стенке глотки. Они подразделяются на разные типы, каждый из которых отвечает за конкретный вкус: сладкое, солёное, кислое, горькое, умами.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вкусовых рецепторов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вкусовых луковиц
</a:t>
            </a:r>
            <a:endParaRPr lang="en-US" sz="152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4000 вкусовых луковиц расположено на языке, каждая содержит группу клеток, воспринимающих различные химические вещества, растворённые в слюне, что даёт разнообразие вкусовых ощущений.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вкуса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 помогает оценивать качество и безопасность пищи, способствует пищевому поведению и регулирует аппетит, предупреждая организм о потенциальных угрозах.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вкуса и обоняния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 и запаха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и вкусовой анализаторы совместно формируют до 80% вкусовых ощущений, позволяя чётко воспринимать сложные комбинации вкусов и ароматов.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простуды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простуде носовые проходы затрудняют попадание запахов к рецепторам, что уменьшает яркость и разнообразие вкусовых ощущений во время приёма пищи.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Дегустация с закрытым носом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закрыть нос во время еды, восприятие вкуса становится более ограниченным, так как отсутствует вклад обонятельных рецепторов, что снижает удовольствие от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53023"/>
            <a:ext cx="4164900" cy="24773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кожного, обонятельного, вкусового и вестибулярного анализаторов демонстрирует их уникальные функции и области восприятия.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разных сенсорных систем обеспечивает точное восприятие окружающей среды и эффективную адаптацию человека.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сенсорных анализаторов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сенсорного сигнала от рецептора к мозгу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и обработки сенсорной информации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обеспечивают быструю реакцию на опасности, такие как высокая температура или вредные вещества, предупреждая организм о необходимости действий.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 и запаха позволяет различать питательные и опасные продукты, обеспечивая безопасность питания и формирование предпочтений.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температуры и положения тела помогает поддерживать баланс, координацию и уверенность в движениях в любых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сенсорных способностей способствует успешному обучению и адаптации в постоянно меняющемся окружающем мире.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сенсорных систем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сенсорных анализаторов — залог выживания и качества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всех сенсорных систем позволяет человеку эффективно ориентироваться, принимать решения и обеспечивать безопасность, что является основой гармоничного существования и адаптации.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2026-05-09T02:56:20Z</dcterms:created>
  <dcterms:modified xsi:type="dcterms:W3CDTF">2026-05-09T02:56:20Z</dcterms:modified>
</cp:coreProperties>
</file>