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согласный звук [й’] и буквы, которые его обозначают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звук [й’] и научимся его находить.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звонкий звук встречается в начале, середине и в конце слов. Он может писаться буквой Й или прятаться в буквах Е, Ё, Ю, Я. Давайте найдём его в знакомых словах.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русском языке живёт звук [й’]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[й’] — мягкий согласный звук. При произнесении язык поднимается ближе к нёбу, а воздух проходит свободно и легко.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звука нет твёрдой пары. Он звучит коротко, звонко и совсем не тяжело, словно быстрое «й» в словах май и мой.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слушать, [й’] хорошо слышен в словах чайка, чай, герой. Он помогает речи звучать чётко и плавно.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[й’]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13" y="1162275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похожа на И, только с короткой черточкой сверху. Так её легко узнать в алфавите и в словах.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один звук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буква Й обозначает один звук — [й’]. Он слышится ясно в словах йод, йогурт, май и край.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Редкая, но важная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эта буква встречается не так часто, но без неё многие слова потеряли бы своё точное звучание.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читать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букву Й, ему легче правильно произнести слово и не перепутать его с похожим по написанию.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слышен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йод и йогурт начинаются с очень короткого, звонкого звука [й’]. Его удобно слушать в самом начале слова, потому что он словно первым здоровается с читателем.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Йога и йог: знакомые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йога и йог звук [й’] тоже стоит в начале. Такие слова легко узнаются по первому звуку, а на картинке можно показать человека, который занимается или размышляет.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которая встречает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начинается на Й, звук [й’] слышен особенно отчётливо. Поэтому изображения с йодом, йогуртом или йогой помогают быстро запомнить эту букву и её звучание.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 в начале слова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гласную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сначала звучит гласная буква. Например, в слове маяк сначала слышится [а], а потом появляется маленький звук [й’].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идёт [й’] и новый гласный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гласной буквы Е, Ё, Ю, Я часто передают сразу два звука: [й’] и ещё один гласный. Так устроены слова поёт, каюта и змея.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слово целиком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эту особенность, читать становится легче. Слово звучит плавно и понятно, а короткий звук [й’] не теряется в середине.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Е, Ё, Ю, Я после гласной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 буквы Е, Ё, Ю, Я помогают услышать [й’] и следующий гласный. Так читаются слова семья, вьюга, бельё и колья.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могут обозначать два звука после мягкого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 правила чтения мягкого знака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[й’] в слове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услышать звук и выбрать нужную букву.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звук [й’] слышится перед паузой очень отчётливо. Так заканчиваются слова край, чай, мой и герой.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словам не сливаться друг с другом и делает произношение точным. Если его пропустить, слово может прозвучать не совсем правильно.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слушать этот звук в коротких словах. Он словно ставит в конце маленькую звонкую точку, чтобы слово было понятно сразу.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[й’] в конце слова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[й’] внутри слова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читать по слогам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длиннее, его удобно делить на части. Так легче заметить короткий звук [й’] и не потерять его в середине.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[й’] внутри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зайка, майка, лейка и каюта звук [й’] стоит внутри. Он соединяет части слова и помогает произнести его плавно.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ещё раз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полезно повторить слово целиком. Тогда ясно слышно, что короткий звук никуда не убежал и всё слово звучит правильно.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Семья: мягкость слышна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«семья» мягкий знак не звучит сам по себе, но помогает услышать мягкость и плавное произношение. Рядом с ним буква Я показывает два звука, и слово становится лёгким, как семейная прогулка по дорожке.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Льёт: знак помогает не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«льёт» мягкий знак показывает, что согласный Л остаётся мягким. После него буква Ё передаёт два звука, поэтому слово звучит чётко и звонко. Без мягкого знака оно выглядело бы совсем иначе.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Вьюнок: дружная пара букв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«вьюнок» мягкий знак не остаётся в одиночестве: он работает вместе с буквой Ю. Так слышится короткий звук [й’], а потом гласный. Это помогает читать слово по частям и не терять его в середине.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мягкий знак важен рядом со звуком [й’]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букву Й от букв Е, Ё, Ю, 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понять: один ли звук обозначает буква или сразу два звука появляются рядом с 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 звук [й’] легко, без нажима и лишнего усилия. Язык чуть поднимается к нёбу, а воздух проходит свободно, поэтому звук получается коротким и звонким, как в словах «мой» и «чай».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слова со звуком [й’]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растягивай [й’] слишком долго: он маленький, но очень заметный. Когда звук звучит чётко, слово сразу становится понятнее, а речь — аккуратной и приятной для слушателя.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произносить слова по слогам, особенно если в них есть [й’] в середине. Так легче услышать нужный звук и не перепутать его с соседними гласными или мягким знаком.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[й’] пропустить, слово может зазвучать странно и даже потерять смысл. Поэтому полезно читать медленно, а потом повторять быстрее — как будто звук подскакивает, но не убегает.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слова для тренировки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«май — маяк»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удобно искать звук [й’]: он слышится коротко, а потом слово продолжается дальше. Сравнение помогает заметить, где звук стоит внутри слова и как он соединяет части.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«йод — йогурт»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начинаются с буквы Й, поэтому звук [й’] слышен сразу в самом начале. Такие примеры легко запомнить, а читать их весело, как маленькую языковую разминку.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«чай — чаёк»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слышно, как буква Ё помогает передать два звука. Сначала появляется короткий [й’], а затем гласный, и слово звучит мягко, будто оно само улыбается.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«мой — мойка»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звук [й’] помогает удержать правильное произношение. Когда читаешь их вслух, удобно сравнивать короткое слово и более длинное, чтобы услышать звук очень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на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может стоять стаканчик йогурта с ложкой, а рядом — буква Й. Такое изображение сразу напоминает, что звук [й’] слышится в начале слова. Яркий предмет помогает запомнить слово без скучной зубрёжки.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и его колючки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ёжик отлично подходит для запоминания буквы Ё. В этом слове слышится короткий [й’], а затем гласный звук. Картинка с ёжиком делает правило дружелюбным и почти смешным, как маленький лесной секрет.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Чайка над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чайка легко подсказывает, где живёт звук [й’]: он слышится внутри слова и помогает ему звучать плавно. Изображение птицы над волной делает слово заметным и помогает прочитать его по слогам.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зимняя вьюга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иллюстрации можно показать дружную семью и снежную вьюгу. В обоих словах буквы помогают услышать [й’] рядом с мягким знаком, поэтому ребёнок запоминает не только правило, но и живую картинку.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помогают запомнить звук [й’]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со звуком [й’]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услышать звук, выбрать нужную букву и ещё раз убедиться, что слово прочитано правильно.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не замечают звук [й’] и читают слово слишком быстро. Тогда в словах «поёт», «маяк» или «семья» пропадает маленький, но важный звук, и слово звучит не совсем правильно.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мягкий знак или, наоборот, поставить его не там, где нужно. Из-за этого слово может измениться на письме, хотя на слух кажется знакомым и простым.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медленное чтение по слогам: так легче услышать [й’], увидеть мягкий знак и выбрать нужную букву. Сначала читаем внимательно, потом уже быстро и уверенно.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чтении и письме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не путаться при чтении и письме: одна буква может скрывать сразу два звука, а значит, к ней нужно присмотреться особенно внимательно.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иногда обозначают два звука вместе с [й’].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 и фонетики для начальной школы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слова, которые лучше всего запомнить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«йод», «йогурт» и «край» показывают звук [й’] по-разному: в начале и в конце слова. Но во всех случаях он остаётся коротким, звонким и очень заметным.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Е, Ё, Ю, 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«поёт», «вьюга», «семья» и «маяк» звук [й’] помогает буквам звучать плавно и мягко. Такие примеры удобно рассматривать с картинками, чтобы слово сразу запомнилось.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слышать [й’], находить его в слове и узнавать буквы, которые его обозначают. Теперь читать и писать станет спокойнее, точнее и даже немного веселее.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[й’] — маленький, но очень полезный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2026-05-21T21:10:08Z</dcterms:created>
  <dcterms:modified xsi:type="dcterms:W3CDTF">2026-05-21T21:10:08Z</dcterms:modified>
</cp:coreProperties>
</file>