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России, история открытия и рельеф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пространство, открытия, рельеф и богатства недр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Россию через карту и природу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Россию, важно увидеть её масштаб, положение на материке, пути освоения территории и связь рельефа с природными ресурсами. Эти знания объясняют особенности климата, хозяйства и расселения людей.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России на карте Евразии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77% площади страны приходится на Азию, а примерно 23% — на Европу. Запад и восток России заметно различаются по природе, но образуют единое государственное пространство.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Европой и Азией придаёт стране особое значение: через её территорию проходят важные транспортные направления, а природные условия меняются от арктических до умеренных и горных.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в северной части материка Евразия и занимает огромную территорию от европейских равнин до берегов Тихого океана. Такое положение делает её одной из самых протяжённых стран мира.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и соседние страны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берега России омывают моря Северного Ледовитого океана, а на востоке — моря Тихого океана. Морские границы особенно протяжённые и имеют большое значение для освоения Севера.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 границ хорошо показывает размер страны и её положение сразу в нескольких природных поясах. На карте России особенно заметны северные моря, восточные окраины и обширные сухопутные рубежи.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увидеть, как соседство с разными государствами и океанами влияет на транспорт, торговлю и безопасность страны. Без неё трудно оценить настоящий масштаб российской территории.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граничит с 16 государствами, среди которых Норвегия, Финляндия, Китай, Монголия и Казахстан. Это делает её соседство очень разнообразным и важным для международных связей.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России с другими крупными странами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Россия заметно превосходит другие крупные государства по площади, а разрыв между ними очень велик.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территория России определяет её природное разнообразие, огромные расстояния и сложность управления пространством.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атлас; площади стран по общепринятым справочным данным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постепенно изучали территорию России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земли и 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лучше узнавали районы вокруг древних городов и европейскую часть страны. Эти территории были более доступными для освоения, поэтому сведения о них появлялись раньше остальных.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века: Сибирь и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началось продвижение в Сибирь и к Тихому океану. Походы землепроходцев помогли собрать первые сведения о реках, перевалах, дорогах и новых землях.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государственные экспедиции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появились крупные организованные экспедиции. Они уточняли карты берегов, островов и морских путей, особенно в северных и восточных районах страны.
</a:t>
            </a:r>
            <a:endParaRPr lang="en-US" sz="1199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научное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учёные накопили более точные знания о рельефе, реках, морях и природных богатствах России. Страна стала лучше изучена и на карте, и в науке.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исследования огромной территории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расширялись знания о природе и карте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Землепроходцы и первые открытия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и 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в конце XVI века стал важным началом продвижения в Сибирь. Его действия открыли путь к дальнейшему освоению огромных восточных территорий и сбору первых сведений о новых землях.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Дежнёв и пролив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Дежнёв в 1648 году прошёл пролив между Азией и Америкой. Это открытие показало, что северо-восточные окраины России связаны с морскими путями и имеют большое географическое значение.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Хабаров и Амур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Ерофей Хабаров исследовал бассейн Амура и составил сведения о южных районах Дальнего Востока. Его походы помогли лучше представить реки, горные хребты и маршруты движения в этом крае.
</a:t>
            </a:r>
            <a:endParaRPr lang="en-US" sz="13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Северная экспедиция в историях и образах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к северным берегам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1733 году началось одно из самых масштабных научных путешествий XVIII века. Команды под руководством Витуса Беринга и Алексея Чирикова отправились к северным и восточным берегам России, чтобы уточнить карты и морские пути.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Камчатка, Чукотка, Арктика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экспедиции работали в суровых условиях, исследуя берега, проливы и острова. Их наблюдения помогли точнее представить Камчатку, Чукотку и арктические моря, где раньше сведения были очень неполными.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экспедиции долго использовались географами и мореплавателями. Благодаря ей карта северной части России стала гораздо надёжнее, а представления о северных морях и побережьях — более точными.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XIX–XX веков и изучение природы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Семёнов-Тян-Шанский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исследовал горы Тянь-Шаня и показал, как устроены высокие горные системы. Его работы помогли лучше понять связь между рельефом и природными условиями.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Пржевальский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изучал Центральную Азию, описывал её природу, горы и степные пространства. Его наблюдения расширили представления о труднодоступных внутренних районах материка.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Обручев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занимался геологией Сибири и строением земной коры. Его исследования объясняли, почему полезные ископаемые размещаются в разных районах страны неравномерно.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России показывают, что поверхность страны очень разнообразна: от обширных равнин до высоких горных районов.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преобладают равнины и плоскогорья, но именно горы создают резкие различия в природе и хозяйственном освоении территорий.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 России чаще встречаются ровные или слабо приподнятые поверхности, чем высокие горы; это влияет на расселение, транспорт и сельское хозяйство.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страны занято равнинами и плоскогорьями.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вершины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вершины сосредоточены в горных районах юга страны и юга Сибири, где рельеф особенно сложный и контрастный.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заметно выше других вершин и является высшей точкой России и Европы.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территории и многолетняя мерзлота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на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мерзлоты сложнее строить дома, дороги и трубопроводы, потому что при оттаивании грунт может деформироваться. Поэтому нужны особые технологии и расчёты.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мерзлоты помогает безопасно развивать северные территории, планировать строительство и понимать, как меняется природа в холодных районах страны.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распространена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 характерна для северных районов Сибири, Дальнего Востока и Арктики. Здесь грунт остаётся промёрзшим большую часть года и определяет природные условия.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полезными ископаемыми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325" y="2322211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 — это вещества и горные породы, которые человек добывает из недр Земли и использует в хозяйстве как сырьё или топливо.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200606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нефть, природный газ и уголь. Они дают энергию для электростанций, заводов, транспорта и отопления, поэтому особенно важны для экономики.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3736814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Железные, медные и никелевые руды нужны для металлургии. Из них получают металлы, которые используют в машиностроении, строительстве и производстве техники.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5467556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соль, фосфориты, известняк, глина и песок. Они важны для строительства, химической промышленности и производства материалов.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719828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размещены неравномерно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полезных ископаемых связано со строением земной коры, возрастом пород и крупными тектоническими структурами, поэтому разные районы страны богаты разными ресурсами.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полезные ископаемые и районы добычи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важнейшие ресурсы России сосредоточены в нескольких крупных добывающих районах и распределены по стране неравномерно.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ресурсов определяет специализацию районов: одни становятся топливными базами, другие — центрами металлургии и добычи ценных камней.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полезных ископаемых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ресурсов по-разному влияют на хозяйство: одни дают энергию, другие обеспечивают металлургию, третьи нужны для строительства и химии.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топливные ресурсы, потому что именно они поддерживают работу промышленности и транспорта.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без точных статистических долей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и полезных ископаемых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зависимость видов полезных ископаемых от основных тектонических структур и форм рельефа.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географического положения и природных богатств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открытия и исследования территории показывает, как постепенно расширялись знания о Сибири, Арктике и Дальнем Востоке, а вместе с ними — и возможности страны.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полезные ископаемые помогают объяснить, почему одни территории удобны для городов и дорог, а другие становятся важными районами добычи ресурсов и промышленности.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северных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особенно важны Северный морской путь, Арктика и бережное использование недр, потому что эти территории и ресурсы имеют большое стратегическое значение.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объясняет протяжённость России, её соседей, разные природные зоны и большое число часовых поясов. Без этого трудно понять особенности жизни в разных регионах.
</a:t>
            </a:r>
            <a:endParaRPr lang="en-US" sz="13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пространство, история, ресурсы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огромная и очень разнообразная страна, где географическое положение, история освоения, рельеф и полезные ископаемые тесно связаны между собой и помогают понять особенности её природы и хозяйства.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2026-06-02T15:23:02Z</dcterms:created>
  <dcterms:modified xsi:type="dcterms:W3CDTF">2026-06-02T15:23:02Z</dcterms:modified>
</cp:coreProperties>
</file>