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Некрасов: поэт, который писал о народной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— поэт и редактор, сочувствовавший крестьянам, женщинам и детям.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 и место Некрасова в литературе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писал в XIX веке, когда крепостное право делало жизнь многих крестьян тяжёлой и бесправной. Даже после отмены в 1861 году неравенство сохранялось. Поэтому так важны в литературе темы народа, труда и справедливости.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поэта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1821, 10 декабря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 родился в городе Немирове. Уже в ранние годы он был связан с судьбами людей разных социальных положений.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Грешневе (Ярославская губерния)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Некрасов провёл в имении Грешнево. Он видел не только уклад дворянской семьи, но и тяжёлый труд крепостных крестьян рядом.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отец и контраст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был строгим помещиком. На контрасте богатства и нужды поэт рано осознал, как сильно различаются условия жизни людей — и как это влияет на судьбы.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переезд в Петербург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Ярославской гимназии и последующий переезд в Петербург помогли ему глубже понять разницу между достатком и бедностью.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40219"/>
            <a:ext cx="4208700" cy="16649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Некрасова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сводка ключевых вех биографии и литературной работы Некрасова.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жизнь Некрасова тесно связана с литературой и общественными вопросами — от ранних шагов до работы в журнале.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материалы о Н. А. Некрасове.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в Петербурге и путь к признанию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начало и поиск себя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Некрасову пришлось тяжело: он жил бедно, искал заработок и пробовал писать разные произведения. Успех не пришёл сразу, зато он научился терпению и самодисциплине.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наступил литературный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поэт сблизился с темами бедности, одиночества и жизни простых людей. Этот личный опыт помог ему говорить в стихах и прозе убедительно и по-человечески.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как редактор и издатель «Современника»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1847 года Некрасов связан с журналом «Современник», который стал одним из самых заметных литературных изданий России. На его страницах обсуждали важные общественные вопросы.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журнале печатались такие писатели, как Тургенев, Островский, Чернышевский и другие. Благодаря этому читатели знакомились с разными взглядами и литературными школами.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«Современник» помогал новым талантам находить своего читателя. Работа редактора требовала внимательности и твёрдой позиции, поэтому роль Некрасова была очень заметной.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поэзии Некрасова раскрывается тема народа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мотивов: от быта — к пониманию достоинства человека.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«Кому на Руси жить хорошо»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1860–1870-х годах и стала главным произведением Некрасова. В ней семь мужиков ищут счастливого человека в разных уголках России.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 разные судьбы, но каждый раз обнаруживают: простому человеку счастье не даётся легко. Встречи показывают, что причины бед остаются глубже, чем отдельные обстоятельства.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поэмы звучит остро: почему при множестве трудолюбивых людей счастье остаётся недоступным большинству? Ответ ищут через разговоры, наблюдения и судьбы героев.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Некрасова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условная визуализация: мотив «народа» встречается чаще и объединяет многие произведения.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поэзия Некрасова прежде всего связана с жизнью простых людей: рядом с ней звучат женская судьба, детство и гражданская позиция.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разметка по тематике произведений (без точных статистических подсчётов).
</a:t>
            </a:r>
            <a:endParaRPr lang="en-US" sz="7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женщины в стихах Некрасова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Крестьянка и мать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часто появляются крестьянка и мать — женщины, на чьи плечи ложится тяжёлый повседневный труд. В их образах видно заботливое сердце и стойкость.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поэт особенно выделяет терпение и верность. Эти качества помогают героиням выдерживать испытания, не теряя внутренней опоры и уважения к себе и людям вокруг.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у Некрасова нередко действуют, принимают решения и сопротивляются беде. Их сила проявляется не только в поступках, но и в умении сохранять человеческое достоинство.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нравственной красоты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«Мороз, Красный нос» и «Русские женщины» образ женщины становится символом нравственной красоты и стойкости. Так поэт подчёркивает ценность простых людей и их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поэзии Некрасова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пейзаж всегда связан с судьбами людей: дороги, поле, река и работа в разные времена года создают фон для переживаний. Зима, весна, разлив рек и сельские виды помогают почувствовать атмосферу деревни XIX 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Некрасова редко бывает «просто красивой». Она словно откликается на труд, ожидание и усталость героев, а смена погоды становится подсказкой к настроению и смыслам текста, как живой разговор с человеком.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детстве и сострадании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обращался к детству как к времени, где уже рано ощущаются бедность и незащищенность. В его стихах ребенок сталкивается с нуждой и трудом, а не только с игрой и радостью.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ранний труд не как приключение, а как необходимость, из‑за которой дети быстро взрослеют. Это заставляет читателя увидеть цену того, что взрослым кажется «обычным порядком жизни».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у Некрасова направлено и на самих детей, и на причины их страданий. Поэт стремится говорить о несправедливости так, чтобы она стала видимой, понятной и требующей перемен.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детства помогает понять, что Некрасов переживал не только за отдельные истории, но и за будущее страны. Через судьбу детей он показывает, какой будет жизнь народа завтра, если ничего не менять.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мотивов лирики Некрасова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преобладание гражданской правды: и тема народа, и общественные мотивы заметнее всего, поэтому остальные направления звучат как «разные грани» главной 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ведущими становятся сострадание и общественная ответственность, поэзия работает как разговор о жизни людей. Остальные мотивы дополняют картину, но не меняют основного курса.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Учебно-методический обзор тематики лирики Некрасова в школьном литературном каноне (качественная группировка по основным мотивам).
</a:t>
            </a:r>
            <a:endParaRPr lang="en-US" sz="4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Некрасова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подача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часто строит строки так, будто говорит живой человек: простые слова и точные формулировки делают смысл ясным. Из-за этого его тексты легче понимать и обсуждать на уроке.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заметны песенные повторы и особый ритм, близкий к народной манере звучания. Поэтому его произведения удобно читать вслух, они «держат» слушателя с первых строк.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детали повседневной жизни, чтобы серьезные темы не выглядели отвлеченными. Описания труда и повседневности помогают школьникам увидеть реальных людей в художественном тексте.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Ритмика у Некрасова часто напоминает естественную речь: фразы можно произнести почти как разговор. Благодаря этому гражданские идеи становятся ближе и не теряются за сложностью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7444" y="1581850"/>
            <a:ext cx="5081663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Некрасова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канон (примерный перечень произведений в учебных программах).
</a:t>
            </a:r>
            <a:endParaRPr lang="en-US" sz="763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основные произведения и их темы.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видно, что Некрасов последовательно связывает сюжет с обществом: труд, долг, судьбы простых людей и нравственный выбор становятся центром его книг и поэм.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журнала «Современник» для общественной литературы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процесс, обозначенный в описании: редакторство Некрасова → объединение авторов → публикации о жизни страны → влияние на читателя.
</a:t>
            </a:r>
            <a:endParaRPr lang="en-US" sz="7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отзывы современников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воспринимали Некрасова по‑разному: одни высоко ценили его сочувствие народу и смелость говорить о трудной жизни напрямую, другие считали его стихи слишком мрачными и «тяжелыми» по настроению.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привлекало стремление говорить правду о простых людях. Белинский поддерживал этот подход, потому что видел в поэзии и силе текста ответственность перед обществом.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споры вокруг Некрасова показывали, что он был заметной фигурой эпохи. Даже несогласие с ним становилось поводом обсуждать, какую роль литература должна играть в жизни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память о поэте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Некрасов тяжело болел, но продолжал работать и не прекращал обращение к важным темам. Его жизнь завершилась 8 января 1877 года в Петербурге, где он и умер.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память о поэте сохранилась в делах и местах: имя Некрасова носят улицы, школы и библиотеки. В Ярославской области есть музеи и памятные места, связанные с его жизнью и творчеством.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 важен и сегодня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идеи остаются понятными, потому что они связаны с конкретными людьми: труд, забота о слабых и готовность говорить о несправедливости остаются актуальными и для школьников.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стороны — сострадание и гражданская позиция. Когда эти качества поддержаны любовью к речи и интересом к истории, поэт становится особенно близок современному читателю.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тематический анализ сильных сторон творчества Некрасова в образовательных материалах (качественная группировка, без числовых статистик).
</a:t>
            </a:r>
            <a:endParaRPr lang="en-US" sz="4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творчества Некрасова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доказал, что поэзия может говорить о боли, труде и несправедливости, не теряя надежды. Он соединил личные чувства и общественную ответственность, а народную тему сделал опорой русской литературы.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2026-05-15T06:52:31Z</dcterms:created>
  <dcterms:modified xsi:type="dcterms:W3CDTF">2026-05-15T06:52:31Z</dcterms:modified>
</cp:coreProperties>
</file>