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человека: основа безопасности, учебы и повседневной жизни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помогает учиться, общаться и справляться со стрессом.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психическое здоровье важно подросткам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растут учебные нагрузки, усиливается волнение перед экзаменами и меняются отношения с окружающими. Поэтому важно замечать не только явные проблемы, но и первые сигналы усталости, тревоги и снижения сил.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понятие психического здоровья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понимать свои чувства, управлять поведением и сохранять внимание, чтобы принимать решения в учебе и повседневных ситуациях.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с самооценкой, устойчивостью к трудностям, общением с людьми и готовностью просить поддержку, когда справиться самому трудно.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состояние влияют сон, движение, семейная атмосфера, школьная нагрузка, переживания и то, как складывается общение со сверстниками.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психического и физического здоровья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 длительное напряжение отражаются на теле: снижаются внимание и память, чаще возникают головные боли, усталость и трудности с засыпанием.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прогулки и умеренная активность помогают снять напряжение, а регулярный режим дня поддерживает более ровное настроение и работоспособность.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самочувствие подростка обычно действуют сразу несколько факторов, поэтому важно смотреть на картину в целом.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 подростка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сон и школьная нагрузка, но значимы и отношения дома, в классе и в цифровой среде.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учебного содержания для ОБЗР, 2025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стресс и вредный стресс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стресс помогает собраться перед контрольной, выступлением или соревнованием и часто проходит сразу после события.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напряжение длится долго, оно начинает мешать: появляется раздражительность, тревожность, труднее сосредоточиться и запоминать материал.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состояние, когда усталость, нарушения сна и потеря интереса к делам сохраняются неделями и влияют на учебу и общение.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стрессовая перегрузка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трудность может перейти в перегрузку и когда нужна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грусть: когда это уже не просто обычное состояние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становится заметной, когда подросток постоянно ждет плохого, чувствует напряжение в теле и избегает дел, которые кажутся слишком сложными.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требует внимания, если она длится больше двух недель, а привычные занятия перестают радовать и не хочется встречаться с друзьями.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 игнорировать чувство безнадежности, потому что оно часто говорит о более серьезном неблагополучии.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сигнал — когда из-за состояния снижается учебная активность: растут пропуски, ошибки, забывчивость и падает интерес к урокам.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изменения в разных сферах помогают заметить трудности раньше, чем они станут тяжелыми.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неблагополучия у подростка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сначала проявляются в быту, настроении и учебе; раннее внимание к ним помогает вовремя обратиться за поддержкой.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общие признаки эмоционального неблагополучия подростков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спать 8–10 часов, есть регулярно и каждый день двигаться. Эти привычки поддерживают энергию, внимание и более ровное настроение.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режим дня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Учеба, отдых и цифровая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чередовать учебу и отдых, гулять, пить достаточно воды и не сидеть с экраном перед сном. Такой режим помогает восстанавливаться быстрее.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5839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семье поддерживать психическое здоровье подростка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предсказуемость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распорядок дня, спокойные правила и уважительное отношение снижают напряжение. Когда подросток знает, чего ожидать дома, ему легче чувствовать себя в безопасности и сосредотачиваться на учёбе.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 помогает заметить трудности раньше. Важно слушать до конца, не перебивать и не обесценивать чувства, потому что доверие возникает там, где подростка не стыдят за переживания.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вместо обвинений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сначала замечают усталость, замкнутость или резкие перемены в поведении, они могут предложить помощь вовремя. Поддержка работает лучше, чем упрёки, сравнения и угрозы.
</a:t>
            </a:r>
            <a:endParaRPr lang="en-US" sz="68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«мы рядом»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понимать, что он не один со своей трудностью. Семья укрепляет уверенность, когда остаётся рядом, замечает изменения и готова помочь без насмешек, давления и лишнего контроля.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режим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режим сна и учебы помогает организму восстановиться. Когда в семье уважают время на отдых, уменьшается хроническая усталость, а эмоциональное состояние становится более устойчивым.
</a:t>
            </a:r>
            <a:endParaRPr lang="en-US" sz="6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безопасности и поддержки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влияет на самочувствие через общение в классе, требования к учёбе и отношение взрослых. Когда в школе есть уважение и понятные правила, подростку легче чувствовать себя спокойно и уверенно.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унижения, буллинг и постоянные конфликты повышают тревогу, мешают сосредоточиться и снижают желание учиться. Поэтому важны не только оценки, но и доброжелательный климат, в котором можно ошибаться без страха.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трудно, нужно знать, к кому обратиться: классному руководителю, школьному психологу, социальному педагогу или другому взрослому. Ранняя помощь помогает остановить проблему до того, как она станет серьёзной.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поздняя ночь может ухудшить самочувствие на следующий день, особенно если впереди контрольная или несколько уроков подряд.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 влияет на настроение и внимание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сон к 8–10 часам, тем выше работоспособность. Недосып заметно снижает внимание и повышает риск ошибок.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рекомендаций о сне подростков (ВОЗ, American Academy of Sleep Medicine).
</a:t>
            </a:r>
            <a:endParaRPr lang="en-US" sz="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психическое здоровье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быть на связи, но постоянный поток сообщений и новостей перегружает внимание. Если не делать паузы, появляется усталость и труднее сосредоточиться на делах.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себя с чужими фотографиями и успехами может снижать самооценку. Особенно это заметно, когда подросток долго просматривает ленту перед сном или сразу после пробуждения.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уведомления и бесконечная прокрутка экрана усиливают ощущение, что нужно быть онлайн всё время. Это поддерживает тревогу и мешает спокойно отдыхать вечером.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ограничивать экранное время, убирать телефон за час до сна и выбирать контент, после которого остаётся спокойное настроение, а не раздражение или чувство неполноценности.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тяжёлом психологическом состоянии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ситуации, когда подростку нужна срочная поддержка и взрослое вмешательство.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43395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4339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можно обратиться за помощью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близкие взрослые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бабушка, дедушка или другой надёжный взрослый могут выслушать, помочь успокоиться и решить, что делать дальше. Важно не молчать, если тяжело, а сказать о своём состоянии прямо.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специалисты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руководитель, школьный психолог и социальный педагог помогают разобраться в трудностях в учёбе, общении и настроении. Их задача — поддержать, а не осудить или выставить проблему напоказ.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Педиатр, детский психиатр или другой врач оценивают состояние, если проблемы со сном, тревогой или настроением мешают жить. Чем раньше обратиться, тем легче остановить ухудшение.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телефону доверия можно анонимно поговорить с подготовленным специалистом и получить первый совет. Это особенно важно, если страшно сказать о проблеме лично или рядом нет взрослого.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— это нормально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помощи не стыдно и не слабо. Это ответственный шаг, который показывает заботу о себе и помогает быстрее вернуться к обычной учёбе, общению и отдыху.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распространённые заблуждения и более точные представления о психическом здоровье подростков.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психическом здоровье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мешают заметить проблему и попросить поддержку. Чем раньше взрослые и подросток начнут действовать, тем выше шанс на быстрое восстановление.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ВОЗ; материалы по профилактике психического здоровья подростков.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легко встроить в день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день с воды, спокойного умывания и короткой прогулки до школы, голова работает яснее. Такой простой ритуал помогает настроиться на уроки и уменьшает утреннее напряжение.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вместо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заданий полезно встать, потянуться и сделать пару медленных вдохов. На карточке это можно показать как маленькую паузу между учебными делами и отдыхом.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без лишнего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час до сна телефон лучше отложить, а вместо ленты выбрать книгу, разговор или тихую музыку. Так легче успокоиться, не перегружать голову и быстрее заснуть.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способ восстановления зависит от причины усталости: иногда нужен отдых, иногда разговор, а иногда смена привычного ритма дня.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помогает восстановить силы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нескольких мер, а не один быстрый приём. Регулярные маленькие шаги дают более устойчивый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общих рекомендаций по восстановлению и здоровому режиму для подростков.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можно укреплять каждый день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не зависит от одной причины: его поддерживают сон, спокойные отношения, умеренная нагрузка, движение и своевременная помощь. Ежедневные привычки делают подростка устойчивее и спокойнее.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2026-05-21T03:21:24Z</dcterms:created>
  <dcterms:modified xsi:type="dcterms:W3CDTF">2026-05-21T03:21:24Z</dcterms:modified>
</cp:coreProperties>
</file>