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image" Target="../media/image-1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Ядерная реакция и радиоактивность: что это и почему это важно для безопасности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ядрах, излучении и правилах защиты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радиационную безопасность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Радиоактивность открыла путь к медицине, энергетике и науке, но требует внимательности. Даже обычный человек сталкивается с природным фоном, поэтому важно понимать основы безопасности и уметь действовать спокойно и правильно.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атома и ядра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 состоит из ядра и электронов. В ядре находятся протоны с положительным зарядом и нейтроны без заряда; именно состав ядра определяет свойства элемента.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Изотопы — это атомы одного элемента с одинаковым числом протонов, но разным числом нейтронов. К ним относятся уран-235, углерод-14 и йод-131.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протонов задаёт химический элемент, а число нейтронов влияет на устойчивость ядра. Когда соотношение частиц меняется, атом может стать нестабильным и начать распадаться.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ядра становятся радиоактивными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нестабильности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становится нестабильным, если в нём слишком много нейтронов, протонов или лишней энергии. Тогда оно стремится перейти в более устойчивое состояние. Этот процесс идёт самопроизвольно.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распаде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распаде ядро испускает альфа-частицы, бета-частицы или гамма-излучение. В результате образуется новое ядро, а выделенная энергия уносится излучением.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вида радиоактивного излучения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излучения отличается составом частиц и способностью проходить через препятствия.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Альфа, бета и гамма-излучение требуют разной защиты: от бумаги до плотных экранов.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физике и ОБЗР.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665716"/>
            <a:ext cx="5253300" cy="1189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излучения и защиты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увидеть, чем отличаются виды излучения и как от них защищаться.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проникающая способность, тем плотнее и надёжнее должна быть защита.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физике и ОБЗР.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реакция в ядерном реакторе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деления ядер и регулирования реакции
</a:t>
            </a:r>
            <a:endParaRPr lang="en-US" sz="112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полураспада на примерах изотопов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полураспада не означает мгновенное исчезновение вещества: распад идёт постепенно и по особому закону.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изотопы сохраняют активность очень разное время, поэтому их выбирают по задаче и сроку действия.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учебные данные по радионуклидам.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намного больше энергии, чем даёт обычная химическая реакция. Поэтому даже небольшое количество ядерного топлива может дать огромный энергетический эффект.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ядерной физике.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МэВ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выделяется при делении одного ядра урана-235.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радиоактивных изотопов в медицине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для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Йод-131 помогает врачам лечить заболевания щитовидной железы и наблюдать, как орган накапливает вещество. Такой подход позволяет воздействовать точнее, чем обычные лекарства. Для хранения и применения изотопа используют специальные контейнеры и строгие правила безопасности.
</a:t>
            </a:r>
            <a:endParaRPr lang="en-US" sz="993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с технецием-99m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Технеций-99m применяют, когда нужно увидеть работу органов и тканей изнутри. Его излучение удобно для обследований, потому что оно помогает получить изображение и при этом не требует больших доз. Перед исследованием пациент проходит подготовку и находится под контролем специалистов.
</a:t>
            </a:r>
            <a:endParaRPr lang="en-US" sz="996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Лучевая терапия против опухолей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лучевой терапии излучение направляют на опухолевые клетки, чтобы разрушить их или остановить деление. Лечение проводят только в медицинском учреждении, где есть точная аппаратура и защита. На изображениях такой процесс часто сопровождают символ радиационной безопасности и медицинский сканер.
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атомная электростанция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реакторе ядра делятся, и при этом выделяется большое количество тепла. Оно передаётся воде, которая нагревается до состояния пара и начинает двигать оборудование станции.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реакция не стала слишком быстрой, применяют управляющие стержни. Они поглощают лишние нейтроны и позволяют точно регулировать мощность реактора в рабочем режиме.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вращает турбину, а турбина — генератор. Так тепловая энергия превращается в электрическую, которое затем поступает в сеть и используется в городах и на предприятиях.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Реактор окружён защитной оболочкой и системами охлаждения. Эти меры уменьшают риск перегрева, повреждения оборудования и выхода радиоактивных веществ за пределы установки.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облучения человека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откуда человек получает облучение в повседневной жизни и в особых условиях.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обычно дают природные и медицинские источники, а техногенные случаи требуют особого контроля и защиты.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радиационной безопасности и ОБЗР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5423425" y="2050450"/>
            <a:ext cx="3446700" cy="98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помогает понять, что слабое естественное облучение сопровождает человека постоянно и зависит от местности, высоты над уровнем моря и вентиляции помещений.
</a:t>
            </a:r>
            <a:endParaRPr lang="en-US" sz="1022" dirty="0"/>
          </a:p>
        </p:txBody>
      </p:sp>
      <p:sp>
        <p:nvSpPr>
          <p:cNvPr id="6" name="Text 2"/>
          <p:cNvSpPr txBox="1"/>
          <p:nvPr/>
        </p:nvSpPr>
        <p:spPr>
          <a:xfrm>
            <a:off x="4948150" y="3337050"/>
            <a:ext cx="3921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МАГАТЭ и UNSCEAR о средних природных дозах облучения
</a:t>
            </a:r>
            <a:endParaRPr lang="en-US" sz="722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10801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 мЗв
</a:t>
            </a:r>
            <a:endParaRPr lang="en-US" sz="72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254142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столько составляет средняя годовая эффективная доза в мире.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радиационной безопасности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действия при работе рядом с источником излучения и при обнаружении подозрительного предмета.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975" y="2896697"/>
            <a:ext cx="4259100" cy="1638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4900" y="2896697"/>
            <a:ext cx="4259100" cy="1638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ядерных объектах и выводы для безопасности
</a:t>
            </a:r>
            <a:endParaRPr lang="en-US" sz="1823" dirty="0"/>
          </a:p>
        </p:txBody>
      </p:sp>
      <p:sp>
        <p:nvSpPr>
          <p:cNvPr id="9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179950" y="1668700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Чернобыль: урок о цене ошибок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Чернобыльской АЭС в 1986 году стала одним из самых известных примеров того, как нарушение правил безопасности может привести к тяжёлым последствиям. После происшествия потребовались эвакуация, контроль загрязнения и ограничение доступа к опасной территории.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4704895" y="1668688"/>
            <a:ext cx="3780000" cy="11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Фукусима-1: важность защиты и готовности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 станции Фукусима-1 в 2011 году показали, что даже на современных объектах нужно быть готовыми к чрезвычайной ситуации. На таких примерах особенно заметны защитные костюмы, предупреждающие знаки и закрытые зоны вокруг повреждённых участков.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уменьшается радиоактивность со временем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периодов проходит, тем меньше остаётся атомов, которые ещё не распались. Поэтому опасность вещества снижается постепенно, а не исчезает сразу.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устойчивое убывание активности: каждое новое значение вдвое меньше предыдущего, что важно для оценки срока опасности.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на основе закона радиоактивного распада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226" y="2362487"/>
            <a:ext cx="17535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71621"/>
            <a:ext cx="204900" cy="182133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8376" y="2362487"/>
            <a:ext cx="200400" cy="2004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Радиоактивные методы в науке, истории и промышленности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 углероду-14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Углерод-14 помогает определять возраст древних костей, древесины и других органических материалов. Метод особенно полезен, когда нужно изучить находки, не разрушая их.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Радиоизотопы используют для наблюдения за процессами в биологии, химии и геологии. Они позволяют отслеживать движение веществ и получать точные данные о скрытых явлениях.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промышленности радиоактивные методы помогают находить трещины, пустоты и другие дефекты. Проверка проходит без повреждения изделия, поэтому подходит для сложных деталей.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без лишнего вмешательства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способы особенно ценны там, где объект нельзя разбирать или менять. Они дают информацию быстрее и безопаснее, чем многие обычные методы исследования.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ядерные технологии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технологии нужны не только для выработки энергии, но и для диагностики, контроля качества, научных исследований и обработки продукции.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они имеют там, где требуется много энергии или высокая точность, поэтому применение охватывает сразу несколько сфер.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 и общим областям применения ядерных технологий
</a:t>
            </a:r>
            <a:endParaRPr lang="en-US" sz="6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радиацию можно увидеть или почувствовать. Факт: её нельзя заметить глазами, поэтому для обнаружения используют специальные приборы, например дозиметр.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факты о радиации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любое радиоактивное вещество одинаково опасно. Факт: значение имеют вид излучения, полученная доза и время, в течение которого человек находится рядом.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обычный предмет сам по себе становится опасным навсегда. Факт: риск появляется только при контакте с источником излучения или загрязнением.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Миф: можно самому проверить неизвестный предмет. Факт: это опасно; правильнее сразу сообщить взрослым и не приближаться к находке.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ядерных процессах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Ядерные реакции и радиоактивность приносят людям пользу, но требуют строгой осторожности. Знание простых правил помогает защитить здоровье и правильно действовать в опасной ситуации.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2026-05-21T01:36:35Z</dcterms:created>
  <dcterms:modified xsi:type="dcterms:W3CDTF">2026-05-21T01:36:35Z</dcterms:modified>
</cp:coreProperties>
</file>