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890" y="1030931"/>
            <a:ext cx="3629752" cy="3633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895675"/>
            <a:ext cx="4374600" cy="21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88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перенос: движение фигуры без изменения формы
</a:t>
            </a:r>
            <a:endParaRPr lang="en-US" sz="3588" dirty="0"/>
          </a:p>
        </p:txBody>
      </p:sp>
      <p:sp>
        <p:nvSpPr>
          <p:cNvPr id="6" name="Text 1"/>
          <p:cNvSpPr txBox="1"/>
          <p:nvPr/>
        </p:nvSpPr>
        <p:spPr>
          <a:xfrm>
            <a:off x="278625" y="3176025"/>
            <a:ext cx="4374600" cy="17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сдвигается целиком, сохраняя размеры, углы и направление.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параллельный перенос в 9 классе
</a:t>
            </a:r>
            <a:endParaRPr lang="en-US" sz="297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связывает геометрию с координатами и векторами. Она помогает точно описывать движение фигур, строить их новые положения и понимать, почему некоторые фигуры считаются равными без дополнительных измерений.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вектор переносит все точки фигуры, поэтому её форма и размеры не меняются.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9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239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задаёт одинаковое смещение для каждой точки фигуры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параллельного переноса из школьного курса геометрии
</a:t>
            </a:r>
            <a:endParaRPr lang="en-US" sz="10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переноса как главный элемент преобразования
</a:t>
            </a:r>
            <a:endParaRPr lang="en-US" sz="2434" dirty="0"/>
          </a:p>
        </p:txBody>
      </p:sp>
      <p:sp>
        <p:nvSpPr>
          <p:cNvPr id="12" name="Text 2"/>
          <p:cNvSpPr txBox="1"/>
          <p:nvPr/>
        </p:nvSpPr>
        <p:spPr>
          <a:xfrm>
            <a:off x="378793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показывает, куда именно смещается фигура: вправо, влево, вверх, вниз или по диагонали. Без него невозможно точно задать результат переноса на плоскости.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8793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сдвига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87930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вершина фигуры получает тот же самый вектор, поэтому все точки движутся согласованно. Из-за этого фигура не деформируется и остаётся равной исходной.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87930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перемещение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787930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вектор изображают стрелкой от начала к концу. Это позволяет сразу увидеть длину, направление и ориентацию переноса, не переходя к вычислениям.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87930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 чертеже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787930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вершины исходной фигуры и её образа соединяются параллельными равными отрезками. Так легко проверить, что перенос выполнен одинаково для всей фигуры.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787930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точек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864432"/>
            <a:ext cx="5133600" cy="21062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фигуры при параллельном переносе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параллельном переносе фигура остаётся равной самой себе: меняется только её положение на плоскости.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сохраняет основные характеристики фигуры, поэтому его относят к движениям плоскости.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движения плоскости в школьной геометрии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фигуру после параллельного переноса
</a:t>
            </a:r>
            <a:endParaRPr lang="en-US" sz="2443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на координатной плоскости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координат точек при одном и том же переносе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все точки сдвигаются на одинаковые приращения: по x — на 3, по y — на 2.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сдвиг всех вершин подтверждает правило параллельного переноса.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координатного переноса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координатного переноса
</a:t>
            </a:r>
            <a:endParaRPr lang="en-US" sz="3100" dirty="0"/>
          </a:p>
        </p:txBody>
      </p:sp>
      <p:sp>
        <p:nvSpPr>
          <p:cNvPr id="9" name="Text 2"/>
          <p:cNvSpPr txBox="1"/>
          <p:nvPr/>
        </p:nvSpPr>
        <p:spPr>
          <a:xfrm>
            <a:off x="326170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a и b показывают, на сколько меняются координаты по осям. Они могут быть положительными, отрицательными или равными нулю, если перенос идёт только в одном направлении.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6170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вектора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8625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A(x; y) переносится на вектор (a; b), то новая точка имеет координаты A'(x + a; y + b). Формула применяется отдельно к каждой вершине фигуры.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8625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образа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23715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образ фигуры, к координатам каждой вершины прибавляют одни и те же числа. Это позволяет быстро получать новые точки без измерения отрезков на чертеже.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23715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применение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283521"/>
            <a:ext cx="8559300" cy="19893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321905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переноса точки и треугольника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4076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A(2; 1) при переносе на вектор (3; 2) получает координаты A'(5; 3). Здесь к каждой координате просто прибавляется соответствующее число из вектора.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076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одной точки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980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Получившийся треугольник будет равен исходному, но окажется в другом месте координатной плоскости. Такое построение удобно проверять по координатам каждой вершины.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80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 фигуры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3028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тот же вектор применить к каждой вершине треугольника, все его точки сдвинутся одинаково. Поэтому форма треугольника и длины его сторон останутся прежними.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028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всех вершин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9725" y="3060163"/>
            <a:ext cx="3808800" cy="158080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 окружающем мире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74988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тетради, на карте или схеме перенос легко увидеть по клеткам. Число клеток вверх, вниз, вправо и влево сразу задаёт нужное перемещение.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23213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Клетчатые поверхности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74988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плитке, обоях, тканях и мозаике один и тот же элемент повторяется через одинаковый сдвиг. Благодаря этому узор выглядит аккуратно, ритмично и упорядоченно.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23213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узоры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819213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изображениями перенос помогает копировать объекты и перемещать их по экрану. Это делает построение интерфейсов и рисунков более удобным и точным.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867437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2900" y="3353050"/>
            <a:ext cx="712800" cy="7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7050" y="3353050"/>
            <a:ext cx="712800" cy="7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61025" y="1453125"/>
            <a:ext cx="712800" cy="712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параллельный перенос отличается от поворота и отражения
</a:t>
            </a:r>
            <a:endParaRPr lang="en-US" sz="2970" dirty="0"/>
          </a:p>
        </p:txBody>
      </p:sp>
      <p:sp>
        <p:nvSpPr>
          <p:cNvPr id="12" name="Text 2"/>
          <p:cNvSpPr txBox="1"/>
          <p:nvPr/>
        </p:nvSpPr>
        <p:spPr>
          <a:xfrm>
            <a:off x="1192900" y="4113000"/>
            <a:ext cx="32679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просто сдвигается в одном направлении на одинаковое расстояние для всех точек. Она не разворачивается и не становится зеркальной, поэтому её ориентация остаётся прежней.
</a:t>
            </a:r>
            <a:endParaRPr lang="en-US" sz="1124" dirty="0"/>
          </a:p>
        </p:txBody>
      </p:sp>
      <p:sp>
        <p:nvSpPr>
          <p:cNvPr id="13" name="Text 3"/>
          <p:cNvSpPr txBox="1"/>
          <p:nvPr/>
        </p:nvSpPr>
        <p:spPr>
          <a:xfrm>
            <a:off x="1997650" y="3353050"/>
            <a:ext cx="24633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997050" y="4113000"/>
            <a:ext cx="32679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получается зеркальный образ относительно прямой. Фигура сохраняет размеры, но меняет ориентацию, как будто её посмотрели в зеркало.
</a:t>
            </a:r>
            <a:endParaRPr lang="en-US" sz="1249" dirty="0"/>
          </a:p>
        </p:txBody>
      </p:sp>
      <p:sp>
        <p:nvSpPr>
          <p:cNvPr id="15" name="Text 5"/>
          <p:cNvSpPr txBox="1"/>
          <p:nvPr/>
        </p:nvSpPr>
        <p:spPr>
          <a:xfrm>
            <a:off x="5801800" y="3353050"/>
            <a:ext cx="24633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2961025" y="2213075"/>
            <a:ext cx="32679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повороте фигура меняет положение вокруг выбранного центра. Каждая её точка движется по дуге, а стороны оказываются направлены иначе, чем в исходном положении.
</a:t>
            </a:r>
            <a:endParaRPr lang="en-US" sz="1158" dirty="0"/>
          </a:p>
        </p:txBody>
      </p:sp>
      <p:sp>
        <p:nvSpPr>
          <p:cNvPr id="17" name="Text 7"/>
          <p:cNvSpPr txBox="1"/>
          <p:nvPr/>
        </p:nvSpPr>
        <p:spPr>
          <a:xfrm>
            <a:off x="3765775" y="1453125"/>
            <a:ext cx="24633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0050" y="1817685"/>
            <a:ext cx="4936800" cy="21997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движений плоскости
</a:t>
            </a:r>
            <a:endParaRPr lang="en-US" sz="2900" dirty="0"/>
          </a:p>
        </p:txBody>
      </p:sp>
      <p:sp>
        <p:nvSpPr>
          <p:cNvPr id="9" name="Text 2"/>
          <p:cNvSpPr txBox="1"/>
          <p:nvPr/>
        </p:nvSpPr>
        <p:spPr>
          <a:xfrm>
            <a:off x="3930050" y="4635500"/>
            <a:ext cx="49368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движений плоскости по школьному курсу геометрии.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64900" y="140067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свойства сохраняются у фигуры при трёх основных движениях плоскости, и помогает увидеть главное различие между ними.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64900" y="3196550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преобразования сохраняют размеры фигуры, но только параллельный перенос не меняет её ориентацию.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параллельного переноса между фигурами
</a:t>
            </a:r>
            <a:endParaRPr lang="en-US" sz="2513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сравнения двух фигур на плоскости.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7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переноса
</a:t>
            </a:r>
            <a:endParaRPr lang="en-US" sz="3027" dirty="0"/>
          </a:p>
        </p:txBody>
      </p:sp>
      <p:sp>
        <p:nvSpPr>
          <p:cNvPr id="10" name="Text 2"/>
          <p:cNvSpPr txBox="1"/>
          <p:nvPr/>
        </p:nvSpPr>
        <p:spPr>
          <a:xfrm>
            <a:off x="27870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переносит только одну точку, а остальные оставляет на месте. Тогда фигура теряет свой вид, хотя при настоящем переносе должны сместиться все её вершины.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870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Сдвигают одну вершину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137628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вершина должна быть перенесена на один и тот же вектор. Если для разных точек выбрать разные сдвиги, получится не перенос, а искажение фигуры.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137628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разные расстояния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996555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направлении ведёт к неверному расположению образа. Особенно важно внимательно смотреть, куда направлен вектор: вправо, влево, вверх или вниз.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96555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направление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855483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координатами часто забывают, что отрицательное число означает движение в противоположную сторону. Из-за этого новые координаты оказываются вычислены неверно.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855483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знаки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параллельном переносе, повороте и отражении
</a:t>
            </a:r>
            <a:endParaRPr lang="en-US" sz="2812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все три движения сохраняют основные размеры фигуры. Однако только при параллельном переносе ориентация остаётся неизменной.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отличается тем, что сохраняет не только размеры, но и направление фигуры, в отличие от поворота и отражения.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движений плоскости по школьной геометрии.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5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на клетчатой бумаге
</a:t>
            </a:r>
            <a:endParaRPr lang="en-US" sz="3015" dirty="0"/>
          </a:p>
        </p:txBody>
      </p:sp>
      <p:sp>
        <p:nvSpPr>
          <p:cNvPr id="9" name="Text 2"/>
          <p:cNvSpPr txBox="1"/>
          <p:nvPr/>
        </p:nvSpPr>
        <p:spPr>
          <a:xfrm>
            <a:off x="326170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считают клетки вверх или вниз. Второе число вектора показывает, как изменится положение всех точек по вертикали, и должно быть одинаковым для каждой вершины.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6170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по вертикали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8625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на сколько клеток нужно сместить фигуру вправо или влево. Это задаёт первую часть вектора и помогает сразу увидеть направление переноса.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8625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по горизонтали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23715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всех вершин их соединяют в том же порядке, что и в исходной фигуре. Клетки сетки позволяют быстро проверить, совпадает ли полученный рисунок с правилом переноса.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23715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350" y="1384355"/>
            <a:ext cx="4006500" cy="16119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4681" y="1384355"/>
            <a:ext cx="4006500" cy="161199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1350" y="3051025"/>
            <a:ext cx="40065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 кварталам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81350" y="3516500"/>
            <a:ext cx="40065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легко представить движение как переход на несколько кварталов вправо и вверх. Если маршрут задаётся одинаковым сдвигом по двум направлениям, положение объекта меняется так же, как при параллельном переносе. Это удобно для чтения схем и планов города.
</a:t>
            </a:r>
            <a:endParaRPr lang="en-US" sz="1126" dirty="0"/>
          </a:p>
        </p:txBody>
      </p:sp>
      <p:sp>
        <p:nvSpPr>
          <p:cNvPr id="11" name="Text 2"/>
          <p:cNvSpPr txBox="1"/>
          <p:nvPr/>
        </p:nvSpPr>
        <p:spPr>
          <a:xfrm>
            <a:off x="4754681" y="3051025"/>
            <a:ext cx="40065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объекты на плане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54681" y="3516500"/>
            <a:ext cx="40065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городской сетке дома, остановки и значки часто располагают по повторяющемуся правилу. Когда один элемент копируют и сдвигают на одинаковое расстояние, получается аккуратная структура, похожая на математический перенос. Так карта остаётся понятной и упорядоченной.
</a:t>
            </a:r>
            <a:endParaRPr lang="en-US" sz="1111" dirty="0"/>
          </a:p>
        </p:txBody>
      </p:sp>
      <p:sp>
        <p:nvSpPr>
          <p:cNvPr id="13" name="Text 4"/>
          <p:cNvSpPr txBox="1"/>
          <p:nvPr/>
        </p:nvSpPr>
        <p:spPr>
          <a:xfrm>
            <a:off x="278600" y="419352"/>
            <a:ext cx="8559600" cy="7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9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на карте и в городской сетке
</a:t>
            </a:r>
            <a:endParaRPr lang="en-US" sz="2949" dirty="0"/>
          </a:p>
        </p:txBody>
      </p:sp>
      <p:sp>
        <p:nvSpPr>
          <p:cNvPr id="14" name="Text 5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координат нескольких точек при одном векторе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каждая точка получает одинаковый сдвиг. Это значит, что перенос действует по одному правилу на всю фигуру.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координат одинакова для всех точек, поэтому можно заранее вычислить новый образ любой вершины по одному вектору.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для школьного курса геометрии.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925" y="3353650"/>
            <a:ext cx="504000" cy="50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2149" y="3381650"/>
            <a:ext cx="504000" cy="44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7537" y="3353650"/>
            <a:ext cx="504000" cy="50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612" y="1465175"/>
            <a:ext cx="504000" cy="4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55999" y="1437175"/>
            <a:ext cx="504000" cy="504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знание о параллельном переносе
</a:t>
            </a:r>
            <a:endParaRPr lang="en-US" sz="2970" dirty="0"/>
          </a:p>
        </p:txBody>
      </p:sp>
      <p:sp>
        <p:nvSpPr>
          <p:cNvPr id="11" name="Text 2"/>
          <p:cNvSpPr txBox="1"/>
          <p:nvPr/>
        </p:nvSpPr>
        <p:spPr>
          <a:xfrm>
            <a:off x="392925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по геометрии перенос помогает строить равные фигуры, переносить вершины и проверять, совпадают ли формы по размеру и положению.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49175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построения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2149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картами и планами знание переноса помогает понимать движение по сетке улиц, читать координаты и точно определять новое положение объекта.
</a:t>
            </a:r>
            <a:endParaRPr lang="en-US" sz="1154" dirty="0"/>
          </a:p>
        </p:txBody>
      </p:sp>
      <p:sp>
        <p:nvSpPr>
          <p:cNvPr id="14" name="Text 5"/>
          <p:cNvSpPr txBox="1"/>
          <p:nvPr/>
        </p:nvSpPr>
        <p:spPr>
          <a:xfrm>
            <a:off x="6898399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схемы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7537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орнаментах один и тот же элемент многократно повторяется со сдвигом. Благодаря этому рисунок выглядит ритмичным, симметричным и легко узнаваемым.
</a:t>
            </a:r>
            <a:endParaRPr lang="en-US" sz="1161" dirty="0"/>
          </a:p>
        </p:txBody>
      </p:sp>
      <p:sp>
        <p:nvSpPr>
          <p:cNvPr id="16" name="Text 7"/>
          <p:cNvSpPr txBox="1"/>
          <p:nvPr/>
        </p:nvSpPr>
        <p:spPr>
          <a:xfrm>
            <a:off x="3973787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узоры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80612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цифровых изображениях перенос используют при перемещении объектов по экрану. Он помогает копировать элементы интерфейса и размещать их в нужном месте.
</a:t>
            </a:r>
            <a:endParaRPr lang="en-US" sz="1177" dirty="0"/>
          </a:p>
        </p:txBody>
      </p:sp>
      <p:sp>
        <p:nvSpPr>
          <p:cNvPr id="18" name="Text 9"/>
          <p:cNvSpPr txBox="1"/>
          <p:nvPr/>
        </p:nvSpPr>
        <p:spPr>
          <a:xfrm>
            <a:off x="5436862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5599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это преобразование удобно для точного копирования деталей. Оно помогает переносить элементы без изменения их размеров и сохранять аккуратность изображения.
</a:t>
            </a:r>
            <a:endParaRPr lang="en-US" sz="1145" dirty="0"/>
          </a:p>
        </p:txBody>
      </p:sp>
      <p:sp>
        <p:nvSpPr>
          <p:cNvPr id="20" name="Text 11"/>
          <p:cNvSpPr txBox="1"/>
          <p:nvPr/>
        </p:nvSpPr>
        <p:spPr>
          <a:xfrm>
            <a:off x="251224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12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перенос: сдвиг без искажения
</a:t>
            </a:r>
            <a:endParaRPr lang="en-US" sz="3512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показывает, как можно переместить фигуру на плоскости, не меняя её размеров и формы. Вектор и формула координат делают такое построение точным и понятным.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2026-06-03T14:35:42Z</dcterms:created>
  <dcterms:modified xsi:type="dcterms:W3CDTF">2026-06-03T14:35:42Z</dcterms:modified>
</cp:coreProperties>
</file>