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image" Target="../media/image-3-14.png"/><Relationship Id="rId15" Type="http://schemas.openxmlformats.org/officeDocument/2006/relationships/image" Target="../media/image-3-15.png"/><Relationship Id="rId16" Type="http://schemas.openxmlformats.org/officeDocument/2006/relationships/image" Target="../media/image-3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64800" y="50"/>
            <a:ext cx="28781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03950" y="777900"/>
            <a:ext cx="4204500" cy="4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Летние каникулы: как сделать их классными и безопасными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Планируй отдых, пробуй новое и помни о безопасности каждый день.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1903950" y="217325"/>
            <a:ext cx="4204500" cy="3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0" y="1055225"/>
            <a:ext cx="3974400" cy="391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0850" y="1375825"/>
            <a:ext cx="3677700" cy="32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быстро проходит, если не задать ему ритм. Когда есть место отдыху, играм, поездкам и безопасности, дни становятся понятнее, а впечатлений — больше.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50850" y="402000"/>
            <a:ext cx="7752300" cy="3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Лето, которое хочется успеть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6730" y="1602235"/>
            <a:ext cx="239400" cy="1915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9417" y="1581445"/>
            <a:ext cx="233100" cy="233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30841" y="3301548"/>
            <a:ext cx="138300" cy="11064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381016" y="3289668"/>
            <a:ext cx="134400" cy="1344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33128" y="3289668"/>
            <a:ext cx="84000" cy="1344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9" name="Text 1"/>
          <p:cNvSpPr txBox="1"/>
          <p:nvPr/>
        </p:nvSpPr>
        <p:spPr>
          <a:xfrm>
            <a:off x="608600" y="179300"/>
            <a:ext cx="7917900" cy="7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успеть летом
</a:t>
            </a:r>
            <a:endParaRPr lang="en-US" sz="2400" dirty="0"/>
          </a:p>
        </p:txBody>
      </p:sp>
      <p:sp>
        <p:nvSpPr>
          <p:cNvPr id="20" name="Text 2"/>
          <p:cNvSpPr txBox="1"/>
          <p:nvPr/>
        </p:nvSpPr>
        <p:spPr>
          <a:xfrm>
            <a:off x="1823124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
</a:t>
            </a:r>
            <a:endParaRPr lang="en-US" sz="1200" dirty="0"/>
          </a:p>
        </p:txBody>
      </p:sp>
      <p:sp>
        <p:nvSpPr>
          <p:cNvPr id="21" name="Text 3"/>
          <p:cNvSpPr txBox="1"/>
          <p:nvPr/>
        </p:nvSpPr>
        <p:spPr>
          <a:xfrm>
            <a:off x="1823050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и восстановление помогают не уставать к середине каникул. Если оставить время для отдыха, легче сохранять силы для прогулок, поездок и новых идей.
</a:t>
            </a:r>
            <a:endParaRPr lang="en-US" sz="1000" dirty="0"/>
          </a:p>
        </p:txBody>
      </p:sp>
      <p:sp>
        <p:nvSpPr>
          <p:cNvPr id="22" name="Text 4"/>
          <p:cNvSpPr txBox="1"/>
          <p:nvPr/>
        </p:nvSpPr>
        <p:spPr>
          <a:xfrm>
            <a:off x="6092655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Своё дело
</a:t>
            </a:r>
            <a:endParaRPr lang="en-US" sz="1200" dirty="0"/>
          </a:p>
        </p:txBody>
      </p:sp>
      <p:sp>
        <p:nvSpPr>
          <p:cNvPr id="23" name="Text 5"/>
          <p:cNvSpPr txBox="1"/>
          <p:nvPr/>
        </p:nvSpPr>
        <p:spPr>
          <a:xfrm>
            <a:off x="6092577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Любимые занятия делают лето личным и запоминающимся. Чтение, рисование, музыка или игры дома дают ощущение свободы и помогают провести время с пользой.
</a:t>
            </a:r>
            <a:endParaRPr lang="en-US" sz="1000" dirty="0"/>
          </a:p>
        </p:txBody>
      </p:sp>
      <p:sp>
        <p:nvSpPr>
          <p:cNvPr id="24" name="Text 6"/>
          <p:cNvSpPr txBox="1"/>
          <p:nvPr/>
        </p:nvSpPr>
        <p:spPr>
          <a:xfrm>
            <a:off x="4367075" y="3141950"/>
            <a:ext cx="1046700" cy="47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с семьёй
</a:t>
            </a:r>
            <a:endParaRPr lang="en-US" sz="1200" dirty="0"/>
          </a:p>
        </p:txBody>
      </p:sp>
      <p:sp>
        <p:nvSpPr>
          <p:cNvPr id="25" name="Text 7"/>
          <p:cNvSpPr txBox="1"/>
          <p:nvPr/>
        </p:nvSpPr>
        <p:spPr>
          <a:xfrm>
            <a:off x="3731729" y="3674475"/>
            <a:ext cx="1681800" cy="11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удобно для общения с близкими. Совместные дела, поездки, помощь дома и спокойные вечера с семьёй создают тёплые воспоминания без лишней спешки.
</a:t>
            </a:r>
            <a:endParaRPr lang="en-US" sz="1000" dirty="0"/>
          </a:p>
        </p:txBody>
      </p:sp>
      <p:sp>
        <p:nvSpPr>
          <p:cNvPr id="26" name="Text 8"/>
          <p:cNvSpPr txBox="1"/>
          <p:nvPr/>
        </p:nvSpPr>
        <p:spPr>
          <a:xfrm>
            <a:off x="6838651" y="3141950"/>
            <a:ext cx="1606800" cy="47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
</a:t>
            </a:r>
            <a:endParaRPr lang="en-US" sz="1200" dirty="0"/>
          </a:p>
        </p:txBody>
      </p:sp>
      <p:sp>
        <p:nvSpPr>
          <p:cNvPr id="27" name="Text 9"/>
          <p:cNvSpPr txBox="1"/>
          <p:nvPr/>
        </p:nvSpPr>
        <p:spPr>
          <a:xfrm>
            <a:off x="6187775" y="3674475"/>
            <a:ext cx="2257800" cy="11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летом работает только вместе с правилами. Если помнить о жаре, воде, дороге и поездках, каникулы остаются безопасными дома и за его пределами.
</a:t>
            </a:r>
            <a:endParaRPr lang="en-US" sz="1000" dirty="0"/>
          </a:p>
        </p:txBody>
      </p:sp>
      <p:sp>
        <p:nvSpPr>
          <p:cNvPr id="28" name="Text 10"/>
          <p:cNvSpPr txBox="1"/>
          <p:nvPr/>
        </p:nvSpPr>
        <p:spPr>
          <a:xfrm>
            <a:off x="1365563" y="3141950"/>
            <a:ext cx="1606800" cy="47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Активность
</a:t>
            </a:r>
            <a:endParaRPr lang="en-US" sz="1200" dirty="0"/>
          </a:p>
        </p:txBody>
      </p:sp>
      <p:sp>
        <p:nvSpPr>
          <p:cNvPr id="29" name="Text 11"/>
          <p:cNvSpPr txBox="1"/>
          <p:nvPr/>
        </p:nvSpPr>
        <p:spPr>
          <a:xfrm>
            <a:off x="714688" y="3674475"/>
            <a:ext cx="2257800" cy="11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Улица открывает больше движения и общения. Велосипед, мяч, ролики, бадминтон или просто прогулка рядом с домом помогают менять обстановку и не засиживаться.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2375" y="1539549"/>
            <a:ext cx="3051600" cy="27595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14125" y="301821"/>
            <a:ext cx="84231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короткий план работает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07503" y="1350822"/>
            <a:ext cx="2019146" cy="792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направление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5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план на неделю помогает не зависеть от настроения и случайных идей. Он задаёт ориентир и показывает, чему уделить время сегодня, а что оставить на потом.
</a:t>
            </a:r>
            <a:endParaRPr lang="en-US" sz="1017" dirty="0"/>
          </a:p>
        </p:txBody>
      </p:sp>
      <p:sp>
        <p:nvSpPr>
          <p:cNvPr id="12" name="Text 3"/>
          <p:cNvSpPr txBox="1"/>
          <p:nvPr/>
        </p:nvSpPr>
        <p:spPr>
          <a:xfrm>
            <a:off x="407503" y="2522835"/>
            <a:ext cx="2019146" cy="792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пустоты
</a:t>
            </a:r>
            <a:pPr algn="l" indent="0" marL="0">
              <a:lnSpc>
                <a:spcPct val="100000"/>
              </a:lnSpc>
              <a:buNone/>
            </a:pPr>
            <a:r>
              <a:rPr lang="en-US" sz="5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всё время уходит в телефон, день быстро кажется пустым. План добавляет прогулки, чтение и дела по интересам, чтобы экран не заменял всё остальное.
</a:t>
            </a:r>
            <a:endParaRPr lang="en-US" sz="1017" dirty="0"/>
          </a:p>
        </p:txBody>
      </p:sp>
      <p:sp>
        <p:nvSpPr>
          <p:cNvPr id="13" name="Text 4"/>
          <p:cNvSpPr txBox="1"/>
          <p:nvPr/>
        </p:nvSpPr>
        <p:spPr>
          <a:xfrm>
            <a:off x="407503" y="3694860"/>
            <a:ext cx="2019146" cy="792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Легче выбрать
</a:t>
            </a:r>
            <a:pPr algn="l" indent="0" marL="0">
              <a:lnSpc>
                <a:spcPct val="100000"/>
              </a:lnSpc>
              <a:buNone/>
            </a:pPr>
            <a:r>
              <a:rPr lang="en-US" sz="5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идей мало, полезно заранее записать несколько вариантов: улица, хобби, помощь дома, поездка, отдых. Тогда не приходится каждый раз придумывать заново.
</a:t>
            </a:r>
            <a:endParaRPr lang="en-US" sz="1017" dirty="0"/>
          </a:p>
        </p:txBody>
      </p:sp>
      <p:sp>
        <p:nvSpPr>
          <p:cNvPr id="14" name="Text 5"/>
          <p:cNvSpPr txBox="1"/>
          <p:nvPr/>
        </p:nvSpPr>
        <p:spPr>
          <a:xfrm>
            <a:off x="2746553" y="1350822"/>
            <a:ext cx="2019146" cy="792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перегрузки
</a:t>
            </a:r>
            <a:pPr algn="l" indent="0" marL="0">
              <a:lnSpc>
                <a:spcPct val="100000"/>
              </a:lnSpc>
              <a:buNone/>
            </a:pPr>
            <a:r>
              <a:rPr lang="en-US" sz="5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дел слишком много, короткий список помогает не перегрузить день. В нём видно, что обязательно, что можно отложить и где нужен перерыв.
</a:t>
            </a:r>
            <a:endParaRPr lang="en-US" sz="1057" dirty="0"/>
          </a:p>
        </p:txBody>
      </p:sp>
      <p:sp>
        <p:nvSpPr>
          <p:cNvPr id="15" name="Text 6"/>
          <p:cNvSpPr txBox="1"/>
          <p:nvPr/>
        </p:nvSpPr>
        <p:spPr>
          <a:xfrm>
            <a:off x="2746553" y="2522835"/>
            <a:ext cx="2019146" cy="792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свободы
</a:t>
            </a:r>
            <a:pPr algn="l" indent="0" marL="0">
              <a:lnSpc>
                <a:spcPct val="100000"/>
              </a:lnSpc>
              <a:buNone/>
            </a:pPr>
            <a:r>
              <a:rPr lang="en-US" sz="5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нужен не для строгих правил, а для удобства. Он оставляет место спонтанности, но помогает сделать лето разнообразным, спокойным и понятным.
</a:t>
            </a:r>
            <a:endParaRPr lang="en-US" sz="101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4125" y="202050"/>
            <a:ext cx="64740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цели на лето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94100" y="1229900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 запрос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подумай, чего тебе не хватает после учёбы: отдыха, движения, интересных дел или нового опыта. Из этого удобно выбрать одну главную цель на лето.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94255" y="2937802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Разложи по категориям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раздели цель на четыре части: отдых, хобби, активность и новый навык. Так проще увидеть, что важно не только развлекаться, но и развиваться.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96450" y="1229900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Сделай цель ясной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Сделай цель конкретной и посильной. Лучше написать не «стать лучше», а «прочитать 3 книги», «кататься на велосипеде два раза в неделю» или «научиться готовить салат».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996605" y="2937802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Проверь, можно ли оценить результат. Если цель понятна по сроку и действию, её проще выполнить и приятно отмечать, когда получается двигаться вперёд.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DF8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600" y="2814716"/>
            <a:ext cx="3934500" cy="12555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98550" y="1291175"/>
            <a:ext cx="3149100" cy="26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карта каникул помогает распределить желания по времени и не превращать всё лето в один плотный список дел.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разделены обязательные, возможные и короткие дела, тем легче оставить место отдыху и не перегрузить неделю.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карта каникул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398550" y="4237500"/>
            <a:ext cx="31491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личных дел на лето, составленный по принципу приоритетов и свободного времени.
</a:t>
            </a:r>
            <a:endParaRPr lang="en-US" sz="104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5500" y="1986572"/>
            <a:ext cx="3805200" cy="121430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774550"/>
            <a:ext cx="40266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Удобный режим летом не должен быть жёстким. Он помогает сохранять энергию, чередовать активность и отдых и не сбиваться из-за одного необычного дня.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работает чередование: активные дни сменяются спокойными, а в неделе остаётся место для творчества, семьи и полного отдыха.
</a:t>
            </a:r>
            <a:endParaRPr lang="en-US" sz="1517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удобный летний режим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238125" y="3967724"/>
            <a:ext cx="40266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гибкого летнего режима для школьника.
</a:t>
            </a:r>
            <a:endParaRPr lang="en-US" sz="130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93255" y="827125"/>
            <a:ext cx="2964191" cy="415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2600" y="253597"/>
            <a:ext cx="79809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для активности на улице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1000013" y="1086812"/>
            <a:ext cx="2136016" cy="9833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с друзьями
</a:t>
            </a:r>
            <a:pPr algn="l" indent="0" marL="0">
              <a:lnSpc>
                <a:spcPct val="100000"/>
              </a:lnSpc>
              <a:buNone/>
            </a:pPr>
            <a:r>
              <a:rPr lang="en-US" sz="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Футбол, бадминтон и догонялки подходят для коротких встреч во дворе или в парке. Такие игры дают движение, помогают общаться и не требуют сложной подготовки.
</a:t>
            </a:r>
            <a:endParaRPr lang="en-US" sz="1165" dirty="0"/>
          </a:p>
        </p:txBody>
      </p:sp>
      <p:sp>
        <p:nvSpPr>
          <p:cNvPr id="12" name="Text 3"/>
          <p:cNvSpPr txBox="1"/>
          <p:nvPr/>
        </p:nvSpPr>
        <p:spPr>
          <a:xfrm>
            <a:off x="1000013" y="2411596"/>
            <a:ext cx="2136016" cy="9833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Катание и маршрут
</a:t>
            </a:r>
            <a:pPr algn="l" indent="0" marL="0">
              <a:lnSpc>
                <a:spcPct val="100000"/>
              </a:lnSpc>
              <a:buNone/>
            </a:pPr>
            <a:r>
              <a:rPr lang="en-US" sz="5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Велосипед, ролики и самокат делают обычную прогулку интереснее. Важно заранее выбрать знакомый маршрут, проверить дорогу и не кататься в опасных местах.
</a:t>
            </a:r>
            <a:endParaRPr lang="en-US" sz="1133" dirty="0"/>
          </a:p>
        </p:txBody>
      </p:sp>
      <p:sp>
        <p:nvSpPr>
          <p:cNvPr id="13" name="Text 4"/>
          <p:cNvSpPr txBox="1"/>
          <p:nvPr/>
        </p:nvSpPr>
        <p:spPr>
          <a:xfrm>
            <a:off x="1000013" y="3736367"/>
            <a:ext cx="2136016" cy="9833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Быстрые активности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Скакалка, классики и простые эстафеты удобно помещаются в 20–30 минут. Они подходят даже тогда, когда времени мало, а двигаться всё равно хочется.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579875" y="1086812"/>
            <a:ext cx="2136016" cy="9833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Подходящее место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Парк, двор и школьная площадка часто лучше, чем далёкая поездка. Главное — тень, вода рядом и понятное место встречи, чтобы отдых был спокойным.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579875" y="2411596"/>
            <a:ext cx="2136016" cy="9833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 без спешки
</a:t>
            </a:r>
            <a:pPr algn="l" indent="0" marL="0">
              <a:lnSpc>
                <a:spcPct val="100000"/>
              </a:lnSpc>
              <a:buNone/>
            </a:pPr>
            <a:r>
              <a:rPr lang="en-US" sz="5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Длинная прогулка хорошо сочетается с маленькими остановками: перекус, отдых на скамейке, разговор или наблюдение за природой. Так день остаётся активным, но не утомляет.
</a:t>
            </a:r>
            <a:endParaRPr lang="en-US" sz="111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227" y="1791220"/>
            <a:ext cx="218925" cy="25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4230" y="1804453"/>
            <a:ext cx="251700" cy="2237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09165" y="1791220"/>
            <a:ext cx="250200" cy="250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74777" y="3523020"/>
            <a:ext cx="250200" cy="250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794417" y="3536253"/>
            <a:ext cx="251700" cy="223733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4" name="Text 1"/>
          <p:cNvSpPr txBox="1"/>
          <p:nvPr/>
        </p:nvSpPr>
        <p:spPr>
          <a:xfrm>
            <a:off x="608600" y="654800"/>
            <a:ext cx="79179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занятия дома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1319426" y="1569900"/>
            <a:ext cx="17730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Летнее чтение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летом становится интереснее, если выбрать серию книг или одну большую историю. Можно отмечать прочитанное в списке и собирать свои впечатления в короткие заметки.
</a:t>
            </a:r>
            <a:endParaRPr lang="en-US" sz="1300" dirty="0"/>
          </a:p>
        </p:txBody>
      </p:sp>
      <p:sp>
        <p:nvSpPr>
          <p:cNvPr id="16" name="Text 3"/>
          <p:cNvSpPr txBox="1"/>
          <p:nvPr/>
        </p:nvSpPr>
        <p:spPr>
          <a:xfrm>
            <a:off x="4139816" y="1569900"/>
            <a:ext cx="17730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 на бумаге
</a:t>
            </a:r>
            <a:pPr algn="l" indent="0" marL="0">
              <a:lnSpc>
                <a:spcPct val="100000"/>
              </a:lnSpc>
              <a:buNone/>
            </a:pPr>
            <a:r>
              <a:rPr lang="en-US" sz="12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Рисунки, комиксы и иллюстрации к любимым историям легко превратить в небольшой проект. Несколько листов, фломастеры и время на идею уже дают заметный результат.
</a:t>
            </a:r>
            <a:endParaRPr lang="en-US" sz="1270" dirty="0"/>
          </a:p>
        </p:txBody>
      </p:sp>
      <p:sp>
        <p:nvSpPr>
          <p:cNvPr id="17" name="Text 4"/>
          <p:cNvSpPr txBox="1"/>
          <p:nvPr/>
        </p:nvSpPr>
        <p:spPr>
          <a:xfrm>
            <a:off x="6964001" y="1569900"/>
            <a:ext cx="17730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идеи
</a:t>
            </a:r>
            <a:pPr algn="l" indent="0" marL="0">
              <a:lnSpc>
                <a:spcPct val="100000"/>
              </a:lnSpc>
              <a:buNone/>
            </a:pPr>
            <a:r>
              <a:rPr lang="en-US" sz="1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помогает менять настроение и развивать внимание. Можно учить простую мелодию, повторять ритм или составлять свой мини-плейлист для прогулок и спокойного вечера.
</a:t>
            </a:r>
            <a:endParaRPr lang="en-US" sz="1212" dirty="0"/>
          </a:p>
        </p:txBody>
      </p:sp>
      <p:sp>
        <p:nvSpPr>
          <p:cNvPr id="18" name="Text 5"/>
          <p:cNvSpPr txBox="1"/>
          <p:nvPr/>
        </p:nvSpPr>
        <p:spPr>
          <a:xfrm>
            <a:off x="2729613" y="3301700"/>
            <a:ext cx="17730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Проекты своими руками
</a:t>
            </a:r>
            <a:pPr algn="l" indent="0" marL="0">
              <a:lnSpc>
                <a:spcPct val="100000"/>
              </a:lnSpc>
              <a:buNone/>
            </a:pPr>
            <a:r>
              <a:rPr lang="en-US" sz="11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Поделки, оригами и фото-истории подходят для коротких занятий на час-два. Важно не количество материалов, а аккуратный результат, который приятно показать дома.
</a:t>
            </a:r>
            <a:endParaRPr lang="en-US" sz="1193" dirty="0"/>
          </a:p>
        </p:txBody>
      </p:sp>
      <p:sp>
        <p:nvSpPr>
          <p:cNvPr id="19" name="Text 6"/>
          <p:cNvSpPr txBox="1"/>
          <p:nvPr/>
        </p:nvSpPr>
        <p:spPr>
          <a:xfrm>
            <a:off x="5550004" y="3301700"/>
            <a:ext cx="17730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Собери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Готовые работы удобно сохранять в папке, альбоме или цифровом портфолио. Тогда в конце лета легко увидеть, сколько интересного получилось сделать.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без стресса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учиться небольшими шагами без перегрузки.
</a:t>
            </a:r>
            <a:endParaRPr lang="en-US" sz="130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315375" y="1656200"/>
            <a:ext cx="16995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324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4324" dirty="0"/>
          </a:p>
        </p:txBody>
      </p:sp>
      <p:sp>
        <p:nvSpPr>
          <p:cNvPr id="6" name="Text 2"/>
          <p:cNvSpPr txBox="1"/>
          <p:nvPr/>
        </p:nvSpPr>
        <p:spPr>
          <a:xfrm>
            <a:off x="1008775" y="2520188"/>
            <a:ext cx="23127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критерия помогают выбрать полезное дело без лишней нагрузки.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834425" y="1285731"/>
            <a:ext cx="4335000" cy="24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критерия помогают выбрать полезное дело: посильность, безопасность и понятный срок. Такой подход учит ответственности и делает помощь семье спокойной, а не утомительной.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Авторское обобщение по материалам о посильных домашних поручениях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DF8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600" y="2814716"/>
            <a:ext cx="3934500" cy="12555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98550" y="1291175"/>
            <a:ext cx="3149100" cy="26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чек-лист помогает собрать всё нужное и не перегрузить рюкзак лишними вещами.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 — взять только необходимое и проверить вещи заранее, чтобы дорога прошла спокойно.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Поездки и путешествия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398550" y="4237500"/>
            <a:ext cx="31491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Авторский чек-лист для поездок и прогулок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2375" y="1539549"/>
            <a:ext cx="3051600" cy="27595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14125" y="301821"/>
            <a:ext cx="84231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в жару и на солнце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05468" y="1318933"/>
            <a:ext cx="1975284" cy="14520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 паузы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Пейте воду маленькими порциями и не ждите сильной жажды. В жару организму легче сохранять силы, если делать короткие перерывы в тени и избегать длительной активности в полдень.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764031" y="1318933"/>
            <a:ext cx="1975284" cy="14520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 солнца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Светлая одежда, кепка и солнцезащитный крем уменьшают нагрузку от солнца. Особенно важно закрывать голову и плечи, когда прогулка длится долго или проходит без тени.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05468" y="3068630"/>
            <a:ext cx="1975284" cy="14520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перегрева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признаки перегрева — слабость, головная боль, красное лицо, тошнота. Если они появились, нужно сразу прекратить активность, уйти в прохладное место и сообщить взрослому.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764031" y="3068630"/>
            <a:ext cx="1975284" cy="14520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Умный маршрут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Летний отдых безопаснее, если заранее выбрать маршрут с водой, тенью и возможностью вернуться домой без спешки. Это помогает гулять дольше и чувствовать себя увереннее.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действовать у воды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основана на базовых правилах безопасного поведения у воды для детей
</a:t>
            </a:r>
            <a:endParaRPr lang="en-US" sz="130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 при укусах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928599" y="30615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прогулки
</a:t>
            </a:r>
            <a:pPr algn="ctr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прогулкой лучше выбрать закрытую одежду и осмотреть открытые участки кожи. Это снижает риск укусов и помогает заметить насекомое или клеща раньше.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936949" y="1599572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улицы
</a:t>
            </a:r>
            <a:pPr algn="ctr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возвращения нужно проверить кожу, особенно ноги, шею и за ушами. Если обнаружен клещ или укус вызывает сильное беспокойство, сразу зовут взрослого.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022349" y="34532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помощь
</a:t>
            </a:r>
            <a:pPr algn="ctr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укуса промывают, не чешут и действуют спокойно. При необходимости взрослый помогает обратиться за медицинской помощью, чтобы не допустить осложнений.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70843" y="976725"/>
            <a:ext cx="2885965" cy="3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1900" y="289393"/>
            <a:ext cx="82002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Дорога, транспорт и заметность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864629" y="1264720"/>
            <a:ext cx="4850422" cy="7210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Пешеходный переход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Переходите дорогу только по переходу и сначала смотрите в обе стороны. Даже если путь знакомый, спешка опасна: лучше подождать, чем выходить на проезжую часть раньше времени.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64830" y="2120635"/>
            <a:ext cx="4850422" cy="7210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Автобус и поезд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транспорте держитесь за поручни, не отвлекайтесь и выходите только после полной остановки. Спокойное поведение помогает не мешать другим и самому чувствовать себя увереннее.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864830" y="2976560"/>
            <a:ext cx="4850422" cy="7210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колеса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велосипеде и самокате важны шлем, исправные тормоза и аккуратная скорость. Катайтесь там, где нет плотного движения, и заранее показывайте повороты рукой.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864830" y="3832485"/>
            <a:ext cx="4850422" cy="7210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Слышать улицу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Наушники лучше делать тихими или убирать на переходах, чтобы слышать машины и объявления. Хорошая заметность и внимательность снижают риск неожиданных опасных ситуаций.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заранее распределять день: немного экрана, немного движения и обязательно перерывы для глаз. Тогда телефон остаётся частью отдыха, а не заменяет его.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Сбалансированный день выигрывает у бесконечного экрана: больше разнообразия, меньше усталости и выше шанс успеть интересные дела.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Цифровой отдых и баланс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Иллюстративный пример распределения времени в летний день
</a:t>
            </a:r>
            <a:endParaRPr lang="en-US" sz="130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5500" y="1986572"/>
            <a:ext cx="3805200" cy="121430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774550"/>
            <a:ext cx="40266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расходов и отдыха помогает не тратить всё сразу и не уставать от слишком плотного графика. Удобно разделить дела на обязательные, желательные и запасные.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заранее выделить деньги, время и свободный день, лето проходит спокойнее и без лишних трат.
</a:t>
            </a:r>
            <a:endParaRPr lang="en-US" sz="1517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потратить всё и не устать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238125" y="3967724"/>
            <a:ext cx="40266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Авторское обобщение по принципам личного планирования
</a:t>
            </a:r>
            <a:endParaRPr lang="en-US" sz="130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DF8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600" y="2814716"/>
            <a:ext cx="3934500" cy="12555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98550" y="1291175"/>
            <a:ext cx="3149100" cy="26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коротких чек-листа помогают ничего не забыть: один — для обычного дня, другой — для поездки. Чем привычнее список, тем меньше спешки утром.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Списки экономят время и снижают стресс: нужные вещи собираются быстрее, а важное не теряется в спешке.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Сборы без забытых вещей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398550" y="4237500"/>
            <a:ext cx="31491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Авторский чек-лист для ежедневных сборов и поездок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750" y="1066800"/>
            <a:ext cx="7342500" cy="30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Каникулы, которые хочется вспоминать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запоминается, когда в нём есть и отдых, и движение, и новые впечатления. Три цели, гибкий план, безопасность и короткий чек-лист делают каникулы спокойными и яркими.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2026-07-25T11:03:35Z</dcterms:created>
  <dcterms:modified xsi:type="dcterms:W3CDTF">2026-07-25T11:03:35Z</dcterms:modified>
</cp:coreProperties>
</file>