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в АПК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АПК связывает поле, ферму, заводы, транспорт и магазины, превращая сырьё в продукты и товары.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располагаются там, где есть подходящие природные условия, сырьё, люди и удобные дороги. Пищевая отрасль тесно связана с сельским хозяйством, а лёгкая — с растительным, животным и химическим сырьём. От АПК зависят занятость и продовольственная безопасность.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отрасли изучают в географии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АПК начинается с производства сырья: растениеводства и животноводства. Здесь выращивают культуры и разводят животных, чтобы получить зерно, молоко, мясо, сырьё для сахара и волокна.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 — переработка на заводах и фабриках. Она превращает сырьё в полуфабрикаты и готовые товары: от муки и молочных продуктов до тканей, одежды и обуви.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цепочку хранение, транспортировка и торговля. Склад и доставка помогают удержать качество, а оптовые и розничные предприятия доводят продукцию до потребителя в разных регионах.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агропромышленного комплекса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981476"/>
            <a:ext cx="4867800" cy="14674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готовая продукция отраслей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какие материалы служат основой и что получают после переработки.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сырья товар становится готовым к использованию, поэтому его стоимость обычно растёт.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структуре пищевой и лёгкой промышленности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пищевой промышленности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молоко, мясо и сахар относятся к самым массовым позициям повседневного спроса, потому что потребление регулярно у большинства жителей.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 помогает снабжать население основными продуктами круглый год и поддерживать стабильность в питании.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без привязки к официальным долям (условные значения).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продукты: хлеб, молоко и мясо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Хлеб: важны скорость и близость к 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Хлебопекарные предприятия чаще всего размещают рядом с крупными городами и посёлками: хлеб нужен свежим и его важно быстро доставлять в магазины. Так уменьшаются задержки реализации.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мясо: важны охлаждение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промышленность требует быстрой доставки молока, охлаждения и санитарного контроля. Мясопереработка также связана с животноводческими районами, ветеринарной проверкой, а затем — охлаждением и упаковкой продукции.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 сырья до магазина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производственной цепочки с акцентом на сроки, температуру, чистоту и сохранение качества.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0775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425" y="2174757"/>
            <a:ext cx="1536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25940"/>
            <a:ext cx="160200" cy="1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3682963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3125" y="4432868"/>
            <a:ext cx="160200" cy="128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 пищевой промышленности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 мясные заводы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 мясные предприятия тяготеют к районам животноводства и крупным городам: туда проще привезти сырьё и быстрее доставить готовую продукцию покупателям.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Сахарные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Сахарные заводы размещают рядом с районами выращивания сахарной свёклы. Это сокращает путь сырья до переработки и помогает сохранять качество корнеплодов.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отрасль у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промышленность связана с морскими побережьями, портами и крупными рыболовными базами. Близость к промыслу снижает время между выловом и обработкой.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Хлебозаводы чаще всего находятся в городах, где спрос наиболее высок. Готовый хлеб нужно реализовать быстро, поэтому расположение рядом с потребителями даёт преимущества.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потребителя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видов продукции решающими становятся вид сырья и расстояние до покупателей. Чем больше требования к свежести и перевозке, тем ближе должен быть завод к рынкам сбыта.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пищевой промышленности сильнее всего влияют сырьевой и потребительский факторы, а для лёгкой — кадры, транспорт, сырьё для материалов и близость к городам.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предприятий определяется не одним фактором, а сочетанием: где выгоднее производить и куда быстрее доставлять готовый товар.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(без точных статистических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8439"/>
            <a:ext cx="153900" cy="123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53049"/>
            <a:ext cx="153900" cy="15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68439"/>
            <a:ext cx="153900" cy="123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8439"/>
            <a:ext cx="153900" cy="1231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42056"/>
            <a:ext cx="153900" cy="1758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производит лёгкая промышленность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выпускает ткани и разнообразную одежду — от повседневных вещей до форменной продукции. При выборе учитывают удобство, качество материала и износостойкость.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Швейные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изделия промышленного и массового пошива: школьная форма, спецодежда, верхняя одежда. Важно соответствие размерам и стабильность качества швов и деталей.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Кожевенные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кожевенной отрасли относятся обувь, ремни и сумки. Эти изделия рассчитаны на ежедневное использование, поэтому значимы прочность материалов и стойкость к износу.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аксессуары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Обувная продукция объединяет производство обуви и связанных аксессуаров. Её качество связано с правильно подобранными материалами и комфортом при носке в разных погодных условиях.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Меховые и домашние текстильные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одежды, выпускают домашний текстиль и изделия с меховой составляющей. Спрос зависит от сезона, моды и доступности материалов, а также от эстетики и практичности.
</a:t>
            </a:r>
            <a:endParaRPr lang="en-US" sz="1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волокна к ткани: как рождается материал для одежды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лён, шерсть и химические нити: стартовое сырьё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начинается с волокна: хлопка, льна, шерсти или химических нитей. Каждое сырьё по-своему влияет на свойства полотна: оно может быть более мягким, тёплым или прочным. Поэтому производители выбирают сырьё под назначение будущей вещи.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Прядение и ткачество: превращаем нити в полотно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подготовки волокон идут прядение и ткачество. Нити соединяют в ровное полотно, по которому затем можно оценивать плотность ткани и её будущую износостойкость. От точности работы ткацкого процесса зависит, будет ли ткань «держать форму» при носке.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и отделка: цвет, фактура и «характер»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окрашивают и подвергают отделке, чтобы получить нужный цвет и фактуру. На этом этапе формируются комфортные качества: мягкость на ощупь, устойчивость к сминанию и способность сохранять тепло. Так волокно превращается в готовый материал для одежды.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62627"/>
            <a:ext cx="4867800" cy="23050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лёгкой промышленности и примеры изделий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работает с природными материалами и искусственными волокнами. Это позволяет выпускать текстиль и товары повседневного спроса — от белья до обуви и спортивной одежды.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отраслевой подход позволяет комбинировать разное сырьё: природное обеспечивает «натуральные» свойства, а химические волокна расширяют ассортимент и назначение изделий.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технологии и географии промышленности (обобщение по видам сырья и типовым изделиям).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 и выбор покупателя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 покупатели чаще всего ищут безопасность и свежесть, тогда как для одежды и обуви решают удобство, размер и способность материала сохранять вид в течение сезона.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критериев показывает: для пищевой продукции ключевы сроки и безопасность, для текстиля — удобство, прочность и износостойкость. Это помогает правильно выбрать товар.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обобщение на основе типовых критериев потребительского выбора в пищевой и текстильной продукции (без привязки к конкретному опросу).
</a:t>
            </a:r>
            <a:endParaRPr lang="en-US" sz="6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сельским хозяйством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поставляет сырьё для текстиля и переработки: зерно, сахарную свёклу, лён, картофель, овощи, фрукты и масличные культуры. От урожая зависят объёмы и планы заводов.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пищевую и лёгкую промышленность молоком, мясом, яйцами, шерстью и кожей. Качество кормов и здоровье поголовья напрямую отражаются на результате переработки.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сырьевые районы устойчивы по урожайности и сезонности, предприятия работают стабильнее: проще планировать загрузку оборудования, хранение и перевозку. Это даёт региону более ровный выпуск продукции.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АПК как цепочка создания ценности для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производственно-сбытовой цепочки: сырьё → переработка → транспортировка → торговля → рабочие места и доходы.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отрасли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контроль качества в пищевой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линии помогают стабильно производить продукты. Датчики температуры, вакуумная упаковка и штрихкодирование уменьшают ошибки, а лабораторный контроль поддерживает нужные показатели качества.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раскрой и швейные автоматы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лёгкой промышленности программы для раскроя экономят ткань и ускоряют подготовку производства. Автоматические швейные машины повышают ровность швов, а новые материалы улучшают свойства изделий.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аграрной сфере развиваются теплицы и капельное орошение, снижающие потери воды. Механизация облегчает работы, а цифровой учёт помогает планировать сроки и объёмы урожая.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отраслей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пищевой отрасли строгие санитарные нормы и холодовое хранение особенно важны, потому что без них растут потери и снижается безопасность. Для лёгкой — быстро меняется спрос.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объединяют «внешние» причины (погода, цены) и «внутренние» (оборудование, кадры). Снижение потерь и современная организация производства помогают устойчивости.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учебной литературе и типовым факторам риска в пищевой и лёгкой промышленности (без привязки к конкретной статистике).
</a:t>
            </a:r>
            <a:endParaRPr lang="en-US" sz="6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рациональное производство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сокращают отходы за счёт более полного использования сырья, сортировки и повторного применения материалов. Там, где возможно, внедряют переработку побочных продуктов вместо их утилизации.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 экономия энергии помогают снизить вредное воздействие на окружающую среду. Одновременно уменьшаются затраты, поэтому экологичные меры становятся частью более разумного производства.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бережно используют почвы: применяют методы защиты от эрозии и продумывают севооборот. Это поддерживает плодородие и стабилизирует урожайность.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экономия воды и снижение потерь при хранении урожая. Чем меньше испорченных продуктов, тем меньше лишние выбросы и тем выше эффективность всей цепочки АПК.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68439"/>
            <a:ext cx="153900" cy="123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61599"/>
            <a:ext cx="153900" cy="13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42056"/>
            <a:ext cx="153900" cy="175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42056"/>
            <a:ext cx="153900" cy="1758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68439"/>
            <a:ext cx="153900" cy="123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пищевой, лёгкой промышленности и АПК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планирует выращивание культур, следит за условиями почвы и посадок. Его работа напрямую влияет на количество и качество сырья, которое затем попадает на переработку.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контролирует здоровье животных и проводит необходимые проверки. От этого зависит безопасность сырья для пищевой промышленности, а также качество продуктов животного происхождения.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и лаборант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управляет процессом производства, а лаборант контролирует показатели сырья и готовой продукции. Вместе они обеспечивают нужные рецептуры, параметры и безопасность выпуска.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Швея и закройщик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Закройщик подготавливает детали по размерам, а швея выполняет сборку изделия. Эти специалисты влияют на посадку, прочность швов и удобство готовой одежды или обувных заготовок.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 и товаровед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 организует транспорт и сроки доставки, чтобы сырьё и продукция не теряли качество. Товаровед отвечает за подбор ассортимента и работу с требованиями покупателей в магазине или на складе.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АПК и промышленность делают сырьё полезным и нужным каждый день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превращают сельскохозяйственное сырьё в продукты питания, одежду и обувь. АПК связывает поле, ферму, завод, склад, транспорт и магазин, укрепляя безопасность и занятость регионов.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2026-05-11T22:49:08Z</dcterms:created>
  <dcterms:modified xsi:type="dcterms:W3CDTF">2026-05-11T22:49:08Z</dcterms:modified>
</cp:coreProperties>
</file>