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 — самый большой материк Земли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материк, где сосредоточена большая часть населения мира.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материк контрастов и связей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северные льды, жаркие тропики, древние цивилизации и современные мегаполисы. Именно здесь особенно заметны различия природы, населения и хозяйства на огромном пространстве материка.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границы Евразии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Европу и Азию, которые не разделены океаном и образуют одну огромную сушу. Поэтому материк отличается особенно большой протяжённостью и разнообразием природных условий.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Омывающие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берега материка омывает Северный Ледовитый океан, южные — Индийский, западные — Атлантический, а восточные — Тихий. Такое положение делает Евразию связанной сразу с четырьмя океанами.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полуострова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много крупных полуостровов и островов, которые увеличивают его сложность и береговую линию. Среди них особенно известны Аравийский полуостров, Индостан, Скандинавский и Британские острова.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территории Евразии находятся Россия, Китай, Индия, большинство стран Европы и государства Ближнего Востока. Это делает материк главным пространством расселения людей и международных связей.
</a:t>
            </a:r>
            <a:endParaRPr lang="en-US" sz="10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Евразии: горы, равнины и нагорья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находятся самые высокие горы Земли. В Гималаях расположена Джомолунгма, а сами горы служат мощным природным барьером, влияющим на движение воздушных масс и распределение осадков.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горные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протянулись Альпы, Кавказ, Тянь-Шань, Урал и Памир. Эти горы различаются высотой и возрастом, но вместе формируют огромные горные пояса Евразии.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площади занимают Восточно-Европейская, Западно-Сибирская и Индо-Гангская равнины. На таких территориях удобнее строить дороги, города и вести сельское хозяйство.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Нагорья и плоскогорья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гор и равнин, в Евразии есть нагорья и плоскогорья, которые тоже заметно влияют на климат и расселение людей. Они часто становятся переходными районами между разными природными зонами.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рельеф определяет течение рек, состав почв, размещение природных зон и хозяйственную деятельность людей. Поэтому Евразия сочетает труднодоступные горные районы и густо заселённые равнины.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гор и равнин Евразии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вершины резко выделяются на фоне равнин, где перепады высот значительно меньше и легче развивается хозяйство.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контраст рельефа: высокие горы соседствуют с очень протяжёнными равнинами, определяющими расселение людей и транспортные связи.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данных из задания; справочные сведения по высотам вершин и типам рельефа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Евразии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окраины материка лежат в арктическом и субарктическом поясах. Здесь долгая зима, короткое лето, сильные ветры и распространение вечной мерзлоты.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Евразии находится в умеренном поясе. Здесь особенно заметны различия между морским климатом на западе и более континентальным климатом в глубине материка.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Евразии входит в субтропический, тропический и экваториальный пояса. Там больше тепла и влаги, а в некоторых районах действуют муссоны, приносящие сезонные дожди.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Атлантического, Тихого и Индийского океанов заметно меняет погоду на побережьях. Поэтому климат Евразии сильно различается даже на одной широте.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материка меняется не только с севера на юг, но и с запада на восток. Это связано с огромными размерами Евразии и разнообразием её рельефа.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Евразии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зоны сменяются от северных холодных районов к тёплым южным территориям.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Евразии представлены почти все основные природные зоны Земли, поэтому материк отличается необычайным природным разнообразием.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 природным зонам Евразии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Евразии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Янцзы, Хуанхэ, Обь, Енисей, Лена, Ганг и Дунай — важнейшие водные артерии материка. Они пересекают разные климатические зоны и связывают горные, равнинные и прибрежные территории.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воду для городов и сельского хозяйства, служат путями сообщения, используются в рыболовстве и помогают вырабатывать электроэнергию на гидростанциях.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самое глубокое озеро мира. Его огромная глубина и запасы пресной воды делают его одним из важнейших природных объектов не только Евразии, но и всей Земли.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и озёра формируют плодородные долины, поддерживают влажность местности и создают условия для жизни миллионов людей, живущих рядом с ними.
</a:t>
            </a:r>
            <a:endParaRPr lang="en-US" sz="11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реки материка по длине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рек связаны с размерами материка: они проходят через разные природные зоны и часто пересекают несколько стран.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длинные реки Евразии сосредоточены в Азии, а их протяжённость показывает масштаб материка и разнообразие его природных условий.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по длине рек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значит, что здесь сосредоточены крупнейшие государства, города и рынки, влияющие на жизнь всей планеты.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демографические данные по Евразии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5 млрд
</a:t>
            </a:r>
            <a:endParaRPr lang="en-US" sz="6441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в Евразии, поэтому материк является самым населённым в мире.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899" y="914638"/>
            <a:ext cx="6800253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Евразии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Евразии — это центры управления, транспорта, науки, культуры и промышленности. В них сосредоточены университеты, предприятия, порты, вокзалы и важные международные связи.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сосредоточены в Азии и Европе и образуют главные узлы населения, экономики и международных связей материка.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крупнейших городских агломераций по данным ООН и национальных статистических служб
</a:t>
            </a:r>
            <a:endParaRPr lang="en-US" sz="6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заселения Евразии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исторической географии и расселения древнего человека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748" y="1798217"/>
            <a:ext cx="249600" cy="22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118" y="1798217"/>
            <a:ext cx="249600" cy="2218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Евразии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 долинах Тигра и Евфрата рано появились города, ирригация и первые письменные знаки. Удобные земли помогли людям выращивать зерно и строить сложное общество.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древних государствах Евразии возникли записи, правила и законы, которые упорядочили жизнь людей. Это помогло передавать знания, управлять страной и развивать образование.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 счёт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Луной, Солнцем и сезонами помогли создать календарь. Он был нужен для земледелия, праздников и планирования работ, поэтому стал важным шагом в развитии науки.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деньги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частях материка появились монеты, рынки и постоянный обмен товарами. Это ускорило развитие ремёсел, связало дальние земли и сделало торговлю надёжнее.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и 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каналов и оросительных полей позволили выращивать больше пищи в сухих районах. Благодаря этому росло население, появлялись города и укреплялись государства.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Великого шёлкового пути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связала континенты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шёлковый путь не был одной дорогой — это была сеть маршрутов, проходивших через пустыни, горы и оазисы. Караваны шли из Китая в Среднюю Азию, а затем к городам Ближнего Востока и Европы. На стоянках возникали рынки и новые города.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пути перевозили не только шёлк. Люди обменивались специями, чаем, бумагой, стеклом и другими ценными вещами. Вместе с ними распространялись знания о ремёслах, земледелии, медицине и строительстве, поэтому дорога стала каналом развития.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Шёлковом пути путешествовали купцы, послы, учёные и паломники. Они знакомили разные народы с языками, религиями, обычаями и искусством друг друга. Так Евразия превращалась в пространство постоянного общения и взаимного влияния.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Евразии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крупные сырьевые районы, которые снабжают фабрики, электростанции и транспорт во многих странах.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особенно широко распространены топливо и руды, поэтому добыча сырья поддерживает промышленность и экспорт.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географии материков и океанов; распределение основных районов добычи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0700" y="140555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7856" y="3057425"/>
            <a:ext cx="231188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8544" y="1405550"/>
            <a:ext cx="179813" cy="20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отрасли экономики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Евразии развиты машиностроение, металлургия и электроника. Здесь выпускают автомобили, станки, компьютеры, самолёты и другую технику, которая используется в быту и на производстве.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связана железными дорогами, морскими портами, автотрассами и авиалиниями. Через них идут товары, пассажиры и сырьё между странами Европы и Азии.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и в долинах рек выращивают пшеницу, рис, кукурузу, чай и овощи. Тёплый климат юга и плодородные почвы многих районов помогают получать высокие урожаи.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памятники, горы, морские побережья и крупные города привлекают миллионы людей. Туризм создаёт рабочие места и помогает лучше узнать культуру разных народов.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богат углём, нефтью, газом и водными ресурсами, поэтому здесь работают тепло-, гидро- и атомные электростанции. Энергия нужна заводам, городам и транспорту.
</a:t>
            </a:r>
            <a:endParaRPr lang="en-US" sz="10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на территории Евразии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частях материка природные опасности связаны с движением земной коры, климатом и особенностями рельефа. Они влияют на жизнь людей и хозяйство.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зоны у границ литосферных плит и территории с резкими климатическими контрастами, где людям нужны меры защиты и предупреждения.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физической географии Евразии и районов природной опасности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 религии Евразии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Евразии живут народы с разной историей, внешностью и образом жизни. Их традиции сложились под влиянием климата, природы, соседей и длительного совместного проживания.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говорят на очень большом числе языков и диалектов. Одни распространены в миллионах семей, другие сохраняются в небольших сообществах как важная часть культурного наследия.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религии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широко представлены христианство, ислам, буддизм, индуизм и иудаизм. Храмы, мечети, монастыри и святыни напоминают о долгой духовной истории народов Евразии.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народов заметно в одежде, кухне, праздниках, музыке и архитектуре. Даже соседние страны могут иметь очень разные традиции, хотя живут на одном материке.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 разнообразии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показывает, как рядом существуют разные языки, верования и привычки. Именно это делает материк особенно интересным для изучения географии и 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сегодня: связь стран и технологий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пути между городами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Евразии проходят современные железные дороги, автомагистрали и морские линии, которые быстро связывают страны и города. Пассажиры и грузы перемещаются между ними намного быстрее, чем раньше. Это помогает торговле, туризму и повседневной жизни миллионов людей.
</a:t>
            </a:r>
            <a:endParaRPr lang="en-US" sz="994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финансы и 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материка находятся крупные научные центры, банки и промышленные районы. Здесь создают новые технологии, проектируют машины и развивают международное сотрудничество. Такие центры делают Евразию важной частью мировой экономики и науки.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Старинное рядом с новым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материке можно увидеть древние крепости, храмы и исторические кварталы, а рядом — небоскрёбы, метро и цифровые сервисы. Это соседство показывает, как Евразия сохраняет прошлое и одновременно быстро меняется.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материк рекордов и разнообразия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соединяет огромные пространства, разные климатические пояса, богатые ресурсы и множество народов. Здесь родились древние цивилизации, а сегодня материк остаётся важнейшим центром жизни, науки и экономики мира.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2026-06-02T14:57:09Z</dcterms:created>
  <dcterms:modified xsi:type="dcterms:W3CDTF">2026-06-02T14:57:09Z</dcterms:modified>
</cp:coreProperties>
</file>