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эукариотическая клетка и почему ее органоиды работают согласованно?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клетки: строение, функции и 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не просто заполнена веществом: ее органоиды разделяют функции, ускоряют обмен и делают процессы точными. Сравнение растительных и животных клеток показывает, как строение связано с образом жизни и способом питания организмов.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система взаимосвязанных структур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ядро: хранение наследственной информации и управление процессами
</a:t>
            </a:r>
            <a:endParaRPr lang="en-US" sz="2181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Двухмембранная оболочка с порами отделяет ядро от цитоплазмы и обеспечивает избирательный обмен веществами. Через ядерные поры проходят РНК, белки и другие молекулы, необходимые для согласованной работы клетки.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хроматин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в составе хроматина, поэтому именно здесь сосредоточена наследственная информация клетки. Такая организация позволяет надежно хранить генетический материал и при необходимости быстро использовать его для синтеза нужных молекул.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ядрышке синтезируется рРНК и собираются субъединицы рибосом. Благодаря этому ядро участвует не только в хранении информации, но и в подготовке клеточного аппарата, ответственного за синтез белка.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клеточным циклом, делением и активностью генов, определяя, какие белки будут синтезироваться в конкретный момент. Поэтому его часто рассматривают как координационный центр жизнедеятельности клетки.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станции клетки
</a:t>
            </a:r>
            <a:endParaRPr lang="en-US" sz="2341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окружены двумя мембранами, а внутренняя образует кристы, увеличивающие площадь поверхности. Такая структура повышает эффективность процессов, связанных с получением энергии, и делает органоид особенно приспособленным к интенсивной работе.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ДНК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собственной ДНК и некоторых белоксинтезирующих компонентов указывает на относительную автономность митохондрий. Это помогает им быстро обновляться и поддерживать энергетические потребности клетки без полной зависимости от ядра.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протекают клеточное дыхание и окислительное фосфорилирование, в результате которых образуется АТФ. Эта молекула служит универсальным источником энергии для большинства клеточных процессов.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 высоким спросом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митохондрий в мышечных волокнах, нейронах, клетках печени и активно делящихся тканях. Чем выше энергозатраты клетки, тем больше органоидов требуется для поддержания ее работы.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внутриклеточный транспорт и синтез веществ
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мембранная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образует систему каналов и цистерн, тесно связанную с ядерной оболочкой. Такое расположение облегчает передачу веществ между ядром и другими участками клетки и делает транспорт внутри нее непрерывным.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шероховатой ЭПС расположены рибосомы, поэтому здесь синтезируются белки, предназначенные для мембран, лизосом и секреции. Затем эти молекулы сразу попадают в систему дальнейшей обработки.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участвует в образовании липидов, обмене углеводов, обезвреживании токсичных веществ и накоплении ионов кальция. Ее функции особенно важны в клетках, где активно идет химическая переработка веществ.
</a:t>
            </a:r>
            <a:endParaRPr lang="en-US" sz="977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органоидов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соединяет разные части клетки в единую транспортную систему. Через нее белки и липиды направляются к комплексу Гольджи, мембранам и другим структурам, где завершается их дальнейшее использование.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модификация, упаковка и сортировка веществ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Стопки цистерн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состоит из уплощенных мембранных цистерн, расположенных стопками, и множества пузырьков. Такая форма удобна для последовательной обработки веществ, поступающих из эндоплазматической сети.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аппарате Гольджи белки и липиды подвергаются модификации, после чего их свойства могут меняться. Это необходимо, чтобы молекулы стали готовыми к работе внутри клетки или за ее пределами.
</a:t>
            </a:r>
            <a:endParaRPr lang="en-US" sz="1010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и 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активно развит в железистых клетках, где идет интенсивное выделение веществ. Он также участвует в образовании лизосом и в обновлении клеточных мембран.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вещества сортируются и упаковываются в транспортные везикулы. Такая система позволяет направлять молекулы точно к мембране, в лизосомы или на внешнюю секрецию.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универсальные центры синтеза белка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Немембранные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не имеют мембраны и состоят из рРНК и белков. Именно их простое, но эффективное строение позволяет клетке быстро собирать белковые молекулы в нужном месте и в нужное время.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 синтезируют белки, которые затем работают в цитоплазме. Такие молекулы участвуют в обмене веществ, защите клетки и регуляции множества внутриклеточных процессов.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есть во всех клетках, включая прокариоты, поэтому синтез белка является общим свойством живого. Это одно из самых древних и фундаментальных процессов клеточной жизни.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на ЭПС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шероховатой ЭПС производят белки мембран, лизосом и секреции. Часто они объединяются в полирибосомы, что позволяет одновременно синтезировать несколько одинаковых молекул.
</a:t>
            </a:r>
            <a:endParaRPr lang="en-US" sz="10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 внутриклеточное переваривание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разрушают белки, липиды, углеводы и нуклеиновые кислоты. Благодаря этому клетка может использовать поступившие частицы как источник строительных веществ и энергии.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пузырьки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 — это мембранные пузырьки, внутри которых находятся гидролитические ферменты. Они работают в кислой среде, что обеспечивает эффективное расщепление различных органических веществ.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Аутофагия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аутофагии лизосомы расщепляют старые или поврежденные органоиды. Этот процесс необходим для постоянного обновления клетки и поддержания ее внутреннего порядка.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работа лизосом нарушается, непереваренные вещества начинают накапливаться в клетке. Такие сбои лежат в основе наследственных болезней накопления и могут серьезно нарушать функции тканей.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органоидов клетки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 органоид не заменяет другой: каждый решает свою задачу, а вместе они обеспечивают жизнедеятельность клетки.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выражена энергетическая и синтетическая роль митохондрий, рибосом и ЭПС; остальные органоиды поддерживают обработку, хранение и обновление веществ.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учебному содержанию презентации; значения условные, предназначены для наглядного сопоставления функций.
</a:t>
            </a:r>
            <a:endParaRPr lang="en-US" sz="5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растительной клетки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встречаются у растений и водорослей, но отсутствуют в клетках животных. Их наличие связано с особенностями питания и способности самостоятельно использовать световую энергию или накапливать запасные вещества.
</a:t>
            </a:r>
            <a:endParaRPr lang="en-US" sz="925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 обеспечивают фотосинтез. Внутренние мембраны образуют тилакоиды и граны, где происходит превращение световой энергии в энергию химических связей.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придают окраску цветкам, плодам и листьям. Благодаря накоплению пигментов они делают органы растения заметными для опылителей и распространителей семян, а также влияют на внешний вид тканей.
</a:t>
            </a:r>
            <a:endParaRPr lang="en-US" sz="925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служат для запасания веществ, прежде всего крахмала, а также жиров и белков. Такие пластиды особенно важны в тканях, где растение накапливает питательные ресурсы.
</a:t>
            </a:r>
            <a:endParaRPr lang="en-US" sz="9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объёма зрелой растительной клетки может занимать центральная вакуоль.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клетке удерживать воду и поддерживать тургор, без которого ткани теряют упругость и форму.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растений; в зрелых клетках вакуоль часто занимает основную часть объёма
</a:t>
            </a:r>
            <a:endParaRPr lang="en-US" sz="6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белка в клетке от гена к готовому продукту
</a:t>
            </a:r>
            <a:endParaRPr lang="en-US" sz="246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показана по схеме экспрессии гена и внутриклеточного транспорта белка.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 органоидов животных и растительных клеток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структуры общие для обеих групп клеток, а какие характерны преимущественно для растений.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органоиды обеспечивают базовые функции клетки, а растительные особенности связаны с фотосинтезом, опорой и запасанием воды.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школьного курса цитологии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опора, форма и внутриклеточное движение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образует внутренний каркас клетки и помогает сохранять её форму даже при изменении условий среды и нагрузки на цитоплазму.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органоидов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микротрубочкам и филаментам перемещаются пузырьки, органоиды и белковые комплексы, что делает обмен веществ в клетке согласованным и быстрым.
</a:t>
            </a:r>
            <a:endParaRPr lang="en-US" sz="878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митоза элементы цитоскелета участвуют в формировании веретена деления и обеспечивают точное распределение хромосом между дочерними клетками.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помогают клетке менять очертания, сокращаться и реагировать на внешние сигналы, поэтому цитоплазма остаётся не статичной, а динамичной системой.
</a:t>
            </a:r>
            <a:endParaRPr lang="en-US" sz="8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и его роль в делении клетки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животных клеток обычно включает две центриоли, расположенные перпендикулярно друг другу. Эта структура служит основой для организации микротрубочек в клетке.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 делении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митоза и мейоза клеточный центр помогает формировать веретено деления. Благодаря этому хромосомы расходятся к полюсам клетки точно и равномерно.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высших растений типичный клеточный центр с центриолями выражен слабее, а микротрубочки организуются другими структурами. Это показывает, что одна и та же функция может обеспечиваться разными механизмами.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поверхности нужна «щётка»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эпителии дыхательных путей реснички работают согласованно и перемещают слизь вместе с частицами пыли. Их движение особенно хорошо видно на поперечном срезе, где заметна схема строения «9+2».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клетке нужно плыть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помогает клетке двигаться в жидкости: так перемещаются некоторые одноклеточные организмы и сперматозоиды. На иллюстрации уместен поперечный срез, показывающий микротрубочки аксонемы и наружную мембрану.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 жгутики: органоиды движения
</a:t>
            </a:r>
            <a:endParaRPr lang="en-US" sz="28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органоиды наиболее активно работают в энергозатратной клетке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не размер, а функциональную нагрузку органоидов в клетке с высоким обменом веществ.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потребность клетки в энергии и белках, тем заметнее доля митохондрий, ЭПС и рибосом.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функциям, основанное на школьном курсе цитологии
</a:t>
            </a:r>
            <a:endParaRPr lang="en-US" sz="6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органоидов и клеточные заболевания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работе митохондрий снижает синтез АТФ, поэтому прежде всего страдают ткани с высоким энергопотреблением — мышцы, нервная система и сердце.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 ядре затрагивают сохранность ДНК и контроль деления клеток. Это может приводить к сбоям роста, дифференцировки и обновления тканей.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лизосомные ферменты не работают, в клетке накапливаются непереваренные вещества. Так развиваются наследственные болезни накопления, повреждающие ткани и органы.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и комплекс Гольджи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страдают ЭПС и комплекс Гольджи, белки синтезируются, модифицируются и секретируются неправильно. В результате нарушается работа мембран и выделительных процессов.
</a:t>
            </a:r>
            <a:endParaRPr lang="en-US" sz="10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2575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органоиды клетки и их вклад в жизнедеятельность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строение и функции основных органоидов и показывает, что их особенности напрямую связаны с ролью в клетке.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специализированнее клетка, тем сильнее выражены органоиды, обеспечивающие её главную функцию.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выполняет свою часть общей работы: одни хранят информацию, другие синтезируют вещества, третьи обеспечивают энергию и транспорт. Именно согласованность этих структур делает клетку жизнеспособной.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делают клетку единой системой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2026-06-02T02:15:06Z</dcterms:created>
  <dcterms:modified xsi:type="dcterms:W3CDTF">2026-06-02T02:15:06Z</dcterms:modified>
</cp:coreProperties>
</file>