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роли видимого света и методов его изучения в астрономии для понимания Вселенной.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мир в астрономии: ключевые темы и структура урока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древних цивилизаций, использование созвездий и первых инструментов расширили представление о космосе, завершившееся изобретением телескопа Галилея в XVII веке.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астрономии глазами: от невооружённого глаза к телескопу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видимого света — лишь малая часть всего электромагнитного спектра, представляющая лишь часть информации о Вселенной.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космических объектов требуют специальных средств для изучения вне видимого диапазона, что расширяет астрономические горизонты.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мир включает объекты, излучающие или отражающие свет в диапазоне 380–780 нм, доступный человеческому глазу и оптическим приборам.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видимый мир и каковы его ограничения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Спектральная чувствительность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глаз воспринимает свет от 380 до 780 нанометров с максимальной чувствительностью около 550 нм в зелёной области. Это ограничивает диапазон видимой информации.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Разрешающая способность и пределы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угловое разрешение примерно 1 угловая минута, что ограничивает способность видеть мелкие детали без помощи оптических приборов.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человеческого глаза и границы зрения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 – единственная часть спектра, которую традиционные телескопы могут эффективно регистрировать с поверхности Земли.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 инфракрасное излучение часто поглощается атмосферой, что затрудняет их наблюдение наземными приборами.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окно видимого света обеспечивает оптимальные условия для наблюдений, делая его незаменимым в классической астрономии.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атмосферы стимулируют создание космических телескопов, выходящих за рамки видимого спектра для изучения глубокого космоса.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видимого диапазона в электромагнитном спектре астрономии
</a:t>
            </a:r>
            <a:endParaRPr lang="en-US" sz="23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спектр занимает узкую, но атмосферно прозрачную зону между ультрафиолетом и инфракрасным излучением.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пропускает преимущественно видимый свет, поэтому он играет ключевую роль в наземных астрономических наблюдениях.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по астрономии и спектроскопии,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электромагнитного спектра и видимый свет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2332550"/>
            <a:ext cx="419400" cy="37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цветового зрения человека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колбочек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Светочувствительные клетки сетчатки делятся на три типа, каждый из которых реагирует на красный, зелёный или синий свет, формируя спектр восприятий.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оттенков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активаций разных колбочек позволяет мозгу различать миллионы цветов, обеспечивая богатство визуального восприятия мира.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 мозгом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от колбочек обрабатываются в головном мозге, который создаёт целостное и непрерывное цветовое изображение окружающей среды.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звёзд отражается от поверхности планет и комет, позволяя изучать их состав и морфологию с помощью наземных и космических телескопов.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света и наблюдения планет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Преломление света создаёт оптические эффекты у горизонта, влияя на точность астрономических измерений и наблюдений ночного неба.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Преломление лучей в атмосфере Земли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пыль частично поглощает видимый свет, уменьшая яркость звёзд и затрудняя изучение удалённых объектов в видимом диапазоне.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 межзвёздной пылью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света с материальной средой в астрономии
</a:t>
            </a:r>
            <a:endParaRPr lang="en-US" sz="28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Турбулентность атмосферы вызывает мерцание звёзд, что ограничивает чёткость изображений, наблюдаемых с поверхности Земли.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атмосферой части спектра сужает возможности наблюдений, оставляя видимый диапазон основным для наземной астрономии.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Рассеяние света в атмосфере создаёт голубое небо днём и влияет на яркость астрономических объектов ночью.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атмосфера Земли влияет на видимость космоса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собирают в тысячи раз больше света, чем человеческий глаз, что позволяет видеть тусклые и удалённые объекты.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Усовершенствованная оптика улучшает разрешение изображений, раскрывая мелкие детали объектов в космосе.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различных типов телескопов даёт возможность охватить весь видимый спектр и настроить инструменты под разные задачи.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эпохи Галилея развитие технологий значительно расширило границы видимого мира, углубляя понимание Вселенной.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телескопов в расширении видимого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69267"/>
            <a:ext cx="5955300" cy="33892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астрономии и оптики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возможностей зрения человека, животных и телескопов
</a:t>
            </a:r>
            <a:endParaRPr lang="en-US" sz="2453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диапазонах видимого излучения, цветоощущении и разрешающей способности глаза человека, некоторых животных и современных телескопов.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приборы значительно расширяют возможности восприятия, преодолевая биологические ограничения зрения.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условия создают миражи, искажающие видимое положение объектов. Эти оптические эффекты обусловлены преломлением света в слоях разной температуры воздуха. Наблюдение таких явлений требует внимательного анализа.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Миражи в ночном небе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Турбулентные движения в атмосфере вызывают быструю смену интенсивности и положения звёздного света. Мерцание ограничивает детализацию визуальных наблюдений в наземных телескопах.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Мерцание звёзд из-за турбулентности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кажется больше у горизонта из-за психологических искажений восприятия и меньшей высоты над местностью, хотя её угловой размер остаётся постоянным. Это классический пример оптической иллюзии в астрономии.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иллюзия размера Луны у горизонта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иллюзии в астрономии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служили ориентирами и были основой для создания мифов в древних культурах, формируя символику и объясняя природные явления.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Солнца и Луны использовалось для создания календарей, что способствовало развитию сельского хозяйства и религиозных обрядов.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на море и суше во многом зависела от умения ориентироваться по видимому звёздному небу.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мир космоса оказывает глубокое влияние на художественные традиции и философские взгляды человечества.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аспект: астрономические наблюдения и мировосприятие
</a:t>
            </a:r>
            <a:endParaRPr lang="en-US" sz="2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анализирует линии поглощения и излучения в видимом спектре для определения химического состава и физических условий в звёздах и планетах.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измеряет интенсивность света, позволяя оценивать яркость, расстояние и изменение активности объектов во Вселенной.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определяет точные положения и движение небесных тел, что помогает в изучении динамики галактик и космического расширения.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наука: спектроскопия и анализ видимого света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человека наиболее чувствителен к зелёному свету около 550 нм, в то время как ПЗС-матрицы расширяют диапазон и повышение эффективности.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сенсоров позволяет фиксировать более широкий спектр и усиливать слабые сигналы, увеличивая качество астрономических данных.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Физика зрения и оптические технологии,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светочувствительности глаза и телескопов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ПЗС-матриц обеспечило качественный скачок в точности и чувствительности регистрации видимого света, позволяя получать детализированные изображения удалённых объектов.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астрономии цифровыми камерами
</a:t>
            </a:r>
            <a:endParaRPr lang="en-US" sz="1986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инструменты собирают данные в непрерывном режиме, что увеличивает эффективность мониторинга изменений на небе и анализ спектров с большим разрешением.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обзорных роботов и спектрографов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Хаббл и другие орбитальные приборы, лишённые атмосферы, вместе с цифровой обработкой создают чёткие и яркие изображения, раскрывая новые аспекты космоса.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и цифровая обработка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в астрономии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 городов создаёт фон, заслоняющий слабые астрономические объекты, что ограничивает возможности как профессионалов, так и любителей.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искусственных спутников и космического мусора усложняет съёмку и анализ видимого пространства.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промышленными выбросами ухудшает прозрачность неба, уменьшая качество и доступность астрономических наблюдений.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антропогенные проблемы видимости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растений зависит от видимого света Солнца, обеспечивая основу для жизни и экосистем на Земле.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спектр регулирует биоритмы у многих животных и человека, влияя на здоровье и поведение.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съёмка в видимом диапазоне помогает мониторить климат, землепользование и природные катастрофы.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экзопланет в видимом спектре дают ключ к пониманию условий их атмосферы и потенциала для жизни.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видимого диапазона для жизни на Земле и исследований
</a:t>
            </a:r>
            <a:endParaRPr lang="en-US" sz="24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оптика и сверхбольшие зеркала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оптика компенсирует атмосферные искажения, а крупные зеркала увеличивают светосбор и разрешение, расширяя видимые горизонты наблюдений.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в будущем астрономии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нового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телескопов ELT и JWST с усовершенствованными сенсорами позволит получать более глубокие и качественные изображения во видимом и близком ИК диапазоне.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спектр остаётся ключевым каналом познания Вселенной. Современные методы расширяют возможности наблюдений, формируя прочную основу для науки, образования и технологического прогресса.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видимого мира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2026-05-08T00:12:37Z</dcterms:created>
  <dcterms:modified xsi:type="dcterms:W3CDTF">2026-05-08T00:12:37Z</dcterms:modified>
</cp:coreProperties>
</file>