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второй половины XX века: новые темы и герои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памяти, совести и выборе человека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новые литературные вопросы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восстановление, «оттепель», застой и перестройка по-разному влияли на литературу: менялись темы, герои и степень свободы писателя. Всё чаще звучали вопросы войны, деревни, города, экологии и личной ответственности.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и появление более живого литературного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годы писатели и поэты стали чаще обращаться к разговорной речи и к обычной человеческой судьбе. Это сделало тексты ближе к читателю и живее по интонации.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оказался молодой герой, который ищет своё место в жизни, пробует принимать решения самостоятельно и старается сохранить достоинство даже в непростых обстоятельствах.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Заметными фигурами времени стали Юрий Казаков, Василий Аксенов, Белла Ахмадулина и Булат Окуджава. Их произведения помогли литературе говорить о человеке более лично и доверительно.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прозе: правда без парадности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взгляд на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Писатели-фронтовики отказались от приукрашивания войны. В их книгах рядом с подвигом всегда есть страх, боль, потери и тяжёлый выбор, который приходится делать в опасную минуту.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испытание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Быков, Константин Воробьёв и Борис Васильев показали, что на войне особенно ясно видно, как человек бережёт совесть, жизнь других людей и собственное достоинство.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часто перекликались: одни говорили о прошлом, другие — о повседневной жизни и будущем.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деревенская проза выделяются сильнее остальных, потому что точнее всего выражают память и нравственный поиск.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литературы второй половины XX века; распределение носит обобщающий характер.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тема утраты корней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опора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дом — это не только место жизни, но и связь с семьёй, прошлым и привычным укладом, который помогает человеку помнить, кто он такой.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отношение к земле проверяет характер. Труд на родной земле становится мерой ответственности, а не просто повседневной обязанностью.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и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старших людей и семейных традиций воспринимается как большая потеря. Вместе с ними уходит опыт, который нельзя заменить книгой или спешкой.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Распутин, Фёдор Абрамов, Василий Белов и Виктор Астафьев напоминают: если оборвать связь с родной речью и историей, человек обедняет самого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авторы и произведения второй половины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авторы, названия произведений и главные темы, по которым их чаще всего изучают.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 объединяет серьёзный разговор о совести, ответственности и ценности человеческой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второй половины XX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нравственный выбор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сюжетах прозы второй половины XX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человек, совесть и природа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Виктора Астафьева природа изображена как живая сила, с которой нельзя обращаться равнодушно. Она требует от человека внимания, уважения и внутренней честности.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«Царь-рыбе» особенно заметны жадность, жестокость и беспомощность тех, кто думает только о своей выгоде. Писатель показывает, что такое поведение разрушает человека изнутри.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связывает разговор о природе с памятью о войне и тяжёлом жизненном опыте. Поэтому его книги звучат не только как рассказ о мире вокруг, но и как урок совести.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писателя проверяются поступком: сумеют ли они сохранить достоинство, не унизить другого и не предать собственные нравственные правила. Именно в этом состоит главный смысл его прозы.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память о доме и родной земле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«Последний срок» и «Прощание с Матёрой» Распутин показывает старость, уход близких людей и боль от разрушения привычного мира. Через это особенно остро звучит тема памяти.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героев дом, могилы предков и родная деревня — это не детали быта, а часть личности. Потерять их значит потерять опору, которая помогает человеку жить по совести.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убеждает: связь с родной землёй нельзя заменить удобством или спешкой. Когда человек забывает прошлое, он теряет не только корни, но и часть самого себя.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литературе периода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жанры объединяет общий интерес к человеку, его памяти и ответственности перед другими.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война и нравственный выбор; далее идут деревня и память, что подчёркивает связь литературы с историческим опытом.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произведений русской литературы второй половины XX века; схема носит учебный, а не статистический характер.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и повседневная жизнь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интересуют память о прошлом, одиночество, трудный выбор и то, как в быту проявляется характер героя. Поэтому маленькая деталь часто оказывается важнее громкого события.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Юрия Трифонова, Владимира Маканина и их современников город становится испытанием для совести: здесь особенно заметно, умеет ли человек быть честным с собой и близкими.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показывает не парадные события, а обычный день человека: квартиру, двор, дорогу на работу, семейный разговор и тихие внутренние конфликты.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поэтических голоса эпохи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в которых слышен голос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Евтушенко умел говорить о своём времени прямо и эмоционально, превращая стихотворение в разговор с читателем. Его строки звучали на больших выступлениях и привлекали внимание к совести, памяти и гражданской ответственности.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похожая на музыкальную исповедь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 создавала тонкую, очень выразительную поэзию, где важны интонация, ритм и звучание каждого слова. В её стихах личное чувство соединяется с высокой культурой речи и бережным отношением к миру.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Вознесенский и Роберт Рождественский по-разному говорили о человеке и эпохе, но оба умели быть понятными и яркими. Их поэзия соединяла образность, энергию и размышление о дружбе, любви и ответственности.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особенности их творчества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поэты одной эпохи говорили по-разному, но о близких ценностях.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свой стиль, но всех объединяют интерес к человеку, к событиям времени и к силе живого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особенности поэзии 1950–1980-х годов по школьному обзору литературы.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как разговор о будущем и настоящем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как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у Стругацких не просто рисует далёкий мир, а помогает задуматься о том, каким станет человек, если наука опередит его нравственный опыт.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«Трудно быть богом» и «Пикнике на обочине» особенно заметно, что фантастический сюжет проверяет совесть персонажа так же строго, как и реальная жизнь.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сила знания сама по себе не делает мир лучше. Важнее, как человек распоряжается этой силой и готов ли отвечать за последствия.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мир и свои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Стругацкие предупреждают: вмешательство в другую жизнь требует осторожности. Даже в вымышленном мире нельзя забывать о достоинстве, свободе и цене любого поступка.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литература второй половины XX века отличается от более ранней прозы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произведения чаще показывают не готовый ответ, а сложный поиск, в котором герою приходится самому выбирать правильный путь.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смещается от внешнего подвига к внутренней правде: важнее становится состояние человека, его совесть и способность думать самостоятельно.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признаков литературы первой и второй половины XX века; диаграмма учебная.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 эпохи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активно вводят разговорную речь и точные бытовые детали, чтобы герои звучали естественно. Благодаря этому читатель легко узнаёт в них живых людей, а не книжные схемы.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важную роль играет внутренний монолог: он помогает увидеть сомнения, страх, стыд и надежду героя. Именно так раскрывается его нравственный выбор.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особенно заметны метафоры, ритм, музыкальность и выразительная интонация. Эти средства делают стихи образными, запоминающимися и близкими школьнику.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литература к концу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менялись темы и подходы в русской литературе от послевоенных лет до перестройки.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опоры помогают читателю понять героев и сравнить их ситуации с собственным опытом, поэтому произведения не теряют актуальности.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особенностей литературы второй половины XX века.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— честный разговор о совести, памяти и выборе — делают эти книги по-прежнему важными.
</a:t>
            </a:r>
            <a:endParaRPr lang="en-US" sz="21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литература остаётся живой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второй половины XX века учат видеть в человеке совесть, память и ответственность. Они помогают понять прошлое страны и задают вопросы, важные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2026-05-19T07:00:12Z</dcterms:created>
  <dcterms:modified xsi:type="dcterms:W3CDTF">2026-05-19T07:00:12Z</dcterms:modified>
</cp:coreProperties>
</file>