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«Невыразимое»: стихотворение о границах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чувствах, красоте и тайне, которые не умещаются в точные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— один из основоположников русского романтизма. Его поэзия обращена к природе, внутреннему миру человека и переживанию тайны, поэтому «Невыразимое» особенно точно передает романтическое ощущение глубины чувств.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и романтизм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голос лирического героя: он не рассказывает о событии, а делится личным переживанием, возникшим перед красотой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строится на противопоставлении живого чувства и слова. Переживание оказывается богаче любого точного объяснения и не поддается полному пересказу.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тексте важны удивление, восхищение и ощущение, что душа понимает больше, чем способен выразить язык.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 и о чем идет речь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как источник вдохновения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просто описана, а пережита как сила, пробуждающая в человеке высокое и почти торжественное чувство. Небо, свет и простор создают ощущение чистоты и величия.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показать состояние лирического героя, который ищет слова для своего впечатления. Для иллюстрации подойдут вечерний пейзаж, туман, вода или тихий лес.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показывает, что самая глубокая красота и самые сильные чувства не могут быть переданы полностью и без потерь.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приблизиться к ним через образ, интонацию и намек, но точного и окончательного выражения для них не существует.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возникает тема недосказанности: молчание в стихотворении звучит не слабостью, а уважением к тайне внутреннего мира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стихотворения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конфликт между переживанием и речью. Остальные мотивы поддерживают его и усиливают философский смысл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вокруг мысли о границах языка: чувство оказывается важнее и шире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текста стихотворения В. А. Жуковского «Невыразимое»
</a:t>
            </a:r>
            <a:endParaRPr lang="en-US" sz="89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находится внутренний мир человека: важнее всего не событие, а состояние души, рожденное созерцанием природы.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романтизма в «Невыразимом»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изображена как источник вдохновения и красоты, а не как обычный фон. Она вызывает у героя сильный отклик и чувство возвышенности.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характерно стремление к идеалу, и в тексте оно связано с желанием прикоснуться к высшей, почти недостижимой красоте.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через недосказанность, настроение и образность. Прямого объяснения нет, поэтому читатель сам достраивает переживание.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выразить словами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разные переживания и возможность точного словесного выражения.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тонкие состояния ускользают от буквального описания, поэтому поэт опирается на образ, намек и интонацию.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стихотворения В. А. Жуковского «Невыразимое»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43509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7388" y="1428462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стихотворения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передают широту чувств и ощущение простора. Они помогают увидеть в природе не только красоту, но и внутреннюю свободу человека.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не пустая, а наполненная смыслом. Она подчеркивает сосредоточенность, раздумье и особую глубину переживания.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чистотой, вдохновением и возвышенным настроением. Он словно освещает не только пейзаж, но и душевное состояние героя.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 стремление приблизиться к идеалу. Мысль движется легко, но не может до конца схватить тайну увиденного.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души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мир сердцем, а не рассудком. Поэтому главное в стихотворении — не описание, а живой отклик души.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Возвышенность и задумчивость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Восторг перед красотой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светло и торжественно. В нем чувствуется восхищение природой, но это восхищение не спокойное: оно рождает внутренний подъем и сильное волнение.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от невозможности 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тексте есть тихая печаль. Герой понимает, что самое дорогое переживание нельзя выразить до конца, и это придает стихотворению особую задумчивость.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смыслового движения в тексте: от созерцания природы к мысли о границах слова и тайне подлинного чувства.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образы природы ясными и выразительными. Они помогают увидеть не просто пейзаж, а особое состояние тишины, света и внутренней сосредоточенности.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сравнения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сближают чувства человека с явлениями природы. Благодаря им переживание становится зримым, а сама мысль — более образной и глубокой.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и противопоставления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взволнованные интонации передают поиск ответа, а противопоставление чувства и слова показывает главную проблему текста — невозможность полного выражения.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строк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 и плавный переход мыслей создают ощущение тихого размышления. Язык не только сообщает смысл, но и передаёт настроение лирического героя.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выразительность создают приёмы, связанные не с объяснением, а с намёком и внутренним напряжением.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подчёркнута недосказанность, тем точнее передаётся мысль о границах слова и глубине чувства.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стихотворения В. А. Жуковского «Невыразимое»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 первых строк настраивает на размышление о том, что самое важное не всегда можно сказать прямо и 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парадокс текста заключён в одном слове, которое сразу обозначает границу человеческой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смысл стихотворения В. А. Жуковского «Невыразимое»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плавно, как тихая мелодия. Повторы, паузы и мягкий ритм создают впечатление не разговора, а внутреннего напева, в котором чувство раскрывается постепенно, без резких переходов.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света, воздуха, дали и тишины словно написаны кистью художника. Перед глазами возникает не конкретное место, а настроение, где важны оттенки, полутени и ощущение простора, объединяющее человека и природу.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подходит тихий пейзаж с мягким небом, водой или лесом и светлым фоном. Такой образ помогает передать не сюжет, а состояние: задумчивость, чистоту и лёгкое чувство восхищения.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музыкой и живописью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стихотворения В. А. Жуковского «Невыразимое»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стихотворении проявляются черты романтического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Жуковского живёт прежде всего чувством и впечатлением, поэтому его переживания выглядят глубже любого внешнего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романтический герой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природы — свет, тишина, простор — помогают почувствовать красоту мира? Почему именно они вызывают у лирического героя сильное внутреннее движение?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подчёркивает недостаточность слов? Подумай, что остаётся за пределами точного описания и почему это особенно важно для понимания стихотворения.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соединяются восторг и грусть? Найди места, где восхищение красотой природы соседствует с ощущением невозможности всё передать словами.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романтизма заметнее всего: тайна, мечтательность, внимание к чувствам, идеал? Объясни, как они связаны с образом лирического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6288" y="5236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русской литературы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поэзия не сводится к пересказу событий. Она передаёт настроение, движение мысли и то состояние души, которое нельзя уловить обычным сообщением.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границах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ставит важный вопрос: может ли язык полностью выразить чувство. Этот вопрос станет особенно значимым для многих русских поэтов XIX века, размышлявших о силе и пределах речи.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красоте как тайне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утверждает, что природа прекрасна не только внешне. Её значение раскрывается через переживание человека, который смотрит, чувствует и пытается понять скрытый смысл увиденного.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внутреннем мире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действие, а мысль и чувство. Именно поэтому «Невыразимое» стало важным примером лирики, где главным событием оказывается движение души.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самые тонкие переживания — восхищение природой, вдохновение, тихая радость — не поддаются точному пересказу и остаются глубже прямых определений.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показывает романтический взгляд на мир: в нём есть тайна, а поэт может лишь приблизиться к ней через образ, интонацию и мягкий намёк.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в том, что он не объясняет всё до конца. Недосказанность делает чувство живым и заставляет читателя самому дойти до смысла.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тексту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 чем говорит «Невыразимое»
</a:t>
            </a:r>
            <a:endParaRPr lang="en-US" sz="1807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показывает, что самое важное в жизни — чувство, красота и тайна — не вмещается в точные слова. Поэзия лишь приближается к этому, оставляя читателю пространство для собственного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2026-05-19T04:08:21Z</dcterms:created>
  <dcterms:modified xsi:type="dcterms:W3CDTF">2026-05-19T04:08:21Z</dcterms:modified>
</cp:coreProperties>
</file>