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I. Über mich: знакомство по-немецки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себе на немецком легко и с улыбкой.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начать говорить о себе по-немецки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помогает поздороваться, назвать своё имя и спросить имя друга. В теме «I. Über mich» ученики 3 класса учатся строить самые первые фразы и уверенно знакомиться в классе.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вежливые слова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дружелюбное «Hallo!»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всё начинается с простого приветствия. Слова Hallo и Guten Morgen помогают начать разговор спокойно и вежливо. Даже короткое «Hallo! – Hallo! Wie geht’s?» звучит дружелюбно и сразу создаёт хорошее настроение.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немецкой речи важно не только поздороваться, но и быть вежливым. Слова bitte, danke и entschuldigung помогают попросить, поблагодарить и извиниться. Это маленькие слова, а польза от них большая.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свидания, но не навсегда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разговор заканчивается, говорят Auf Wiedersehen. Так дети учатся не только приветствовать друг друга, но и красиво прощаться. Простые фразы делают общение понятным и похожим на настоящий школьный диалог.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назвать себя по-немецки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способ познакомиться — сказать: Ich heiße ... . После этой фразы сразу называют своё имя, и собеседник понимает, как вас зовут.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короткий вариант — Ich bin ... . Он тоже подходит для знакомства в классе и помогает быстро построить первое немецкое предложение.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 класса важны короткие фразы с привычным порядком слов. Чем проще предложение, тем легче его запомнить и произнести без паузы.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возраст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про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по-немецки называют так: Ich bin ... Jahre alt. В эту фразу нужно вставить число, поэтому она отлично подходит для первых упражнений в классе.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10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ответить уверенно, нужно знать числа от eins до zehn. Они помогают не только назвать возраст, но и потренировать счёт, как в игре с карточками или яркими цифрами.
</a:t>
            </a:r>
            <a:endParaRPr lang="en-US" sz="9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1675" y="1768975"/>
            <a:ext cx="197775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74375"/>
            <a:ext cx="252900" cy="252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99665"/>
            <a:ext cx="252900" cy="202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звучание имени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алфавит помогает правильно прочитать и написать своё имя. Для 3 класса это первое удобное упражнение: знакомое слово становится учебным материалом.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ä, ö и ü встречаются не в каждом языке, поэтому их интересно узнавать отдельно. Они учат внимательно смотреть на написание и слышать разницу в звуках.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sch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sch помогает прочитать многие простые немецкие слова. Дети быстро замечают его в знакомых примерах и начинают читать увереннее.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своё имя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ученика часто становится первым словом для письма. Это удобно: ребёнок сразу видит результат и легче запоминает буквы и их порядок.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упражнения на повторение звуков делают речь чище и яснее. В 3 классе важно слышать слово, повторять его и не торопиться.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 на немецком языке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семье можно сказать очень просто: Das ist meine Familie. Потом называют близких: die Mutter, der Vater, die Schwester, der Bruder, die Oma и der Opa. Так ребёнок учится говорить о самых родных людях.
</a:t>
            </a:r>
            <a:endParaRPr lang="en-US" sz="98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удобная модель — Ich habe eine Schwester или Ich habe einen Bruder. Такие фразы короткие, понятные и помогают рассказать о семье без сложных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5095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462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4570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1400" y="1509540"/>
            <a:ext cx="252900" cy="202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школа и класс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Schule помогает говорить о месте, куда ученик идёт каждый день. Простая фраза Ich gehe in die Schule звучит уверенно и очень по-школьному.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Heft и das Buch часто встречаются на уроках. С ними удобно составлять короткие фразы и описывать всё, что лежит на парте.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49508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Klassenzimmer — это классная комната, где проходят уроки. Ребёнок легко связывает новое слово с привычным местом и быстрее его запоминает.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4950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Das ist mein Rucksack подходит для первых рассказов о школьных вещах. Она короткая, понятная и легко запоминается даже после одного повторения.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451861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Lehrer и die Lehrerin называют учителя и учительницу. Они нужны, чтобы рассказать, кто проводит урок и помогает в классе.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Stift, der Bleistift и das Lineal — это предметы, которые ребёнок видит почти каждый день. Короткие фразы вроде Das ist ein Stift помогают быстро назвать вещь и не теряться у парты.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полезно знать der Radiergummi, die Schere и der Farbstift. Эти слова легко показывать на уроке, а значит, их удобно повторять вместе с предметами в руках.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любимые предметы в школе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любимом предмете можно сказать просто: Ich mag Deutsch или Ich mag Sport. Такая фраза помогает назвать то, что нравится, без длинного объяснения.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Mathematik, Musik, Kunst и Sachunterricht расширяют рассказ о школе. Они знакомят ученика с названиями предметов, которые звучат по-немецки чуть по-взрослому, но совсем не страшно.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добавить действие: Ich lese gern или Ich male gern. Тогда ответ становится живым и понятным, а немецкие слова лучше запоминаются.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легко запомнить, если увидеть их вокруг себя. Красный, синий, жёлтый и зелёный встречаются на карандашах, флажках и рисунках, поэтому слова сразу становятся знакомыми и весёлыми.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любимый цвет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Meine Lieblingsfarbe ist blau помогает сказать о себе одним простым предложением. Можно выбрать любой цвет и показать его на картинке, в одежде или в любимом предмете.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говорит Ich mag rot und gelb, он уже умеет рассказать о вкусах по-немецки. Такие короткие фразы удобно произносить вслух, как маленький цветной секрет.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вокруг нас: как они помогают говорить о себе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любимые животные и игрушки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Hund, die Katze и der Hase легко связать с домашними питомцами и добрыми картинками. Так новая лексика запоминается быстрее и звучит очень понятно.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тоже помогают говорить о себе: der Ball, das Auto, die Puppe, der Teddy знакомы каждому ребёнку. Их удобно называть по одному и учить в игре.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фраза Ich mag Katzen показывает, что ученик умеет говорить о своих симпатиях. Ещё можно сказать: Ich habe einen Teddy, и это уже маленький рассказ.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соединяют немецкий язык с привычным детским миром. Когда на картинке появляется любимая игрушка или животное, говорить по-немецки становится совсем не страшно.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люблю делать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spielen, malen, lesen, singen и tanzen помогают рассказать о любимых занятиях. Короткие фразы Ich spiele gern и Ich lese gern звучат просто и легко запоминаются.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движение и действие: Ich male gern или Ich laufe gern. Если показать это на картинке, слово сразу связывается с делом, а не просто с правилом.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спросить имя друга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Wie heißt du? открывает знакомство и помогает начать разговор. После него можно услышать короткий ответ и сразу продолжить беседу без длинных фраз.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Wie alt bist du? позволяет узнать возраст одноклассника. Ответ Ich bin acht Jahre alt подходит для третьего класса и легко запоминается благодаря числу восемь.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Wo wohnst du? расширяет разговор и делает его чуть интереснее. Даже очень короткий диалог уже похож на настоящее общение между друзьями.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удобно использовать в паре на уроке. Один ученик спрашивает, другой отвечает, и каждый успевает сказать о себе несколько простых фраз.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3825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диалог по теме «Über mich»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5373825" y="17136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Hallo! Wie heißt du? — Ich heiße Lena. Und du? — Ich heiße Max. Этот диалог короткий, поэтому его легко выучить и повторить вслух без спешки.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373825" y="29151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alt bist du? — Ich bin acht Jahre alt. Такие реплики помогают говорить уверенно и дружелюбно. Они похожи на первый шаг к настоящему разговору по-немецки.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263" y="1768975"/>
            <a:ext cx="197775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1675" y="1768975"/>
            <a:ext cx="197775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70296"/>
            <a:ext cx="252900" cy="2610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74375"/>
            <a:ext cx="252900" cy="252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81672" y="1768975"/>
            <a:ext cx="214256" cy="263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 описания себя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Groß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сказать, что человек высокий или большой. Его удобно использовать в простом предложении: Ich bin groß.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Klein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klein часто подходит для короткого описания себя. Фраза Ich bin klein звучит очень просто и хорошо подходит младшим школьникам.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Fröhlich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Fröhlich — это весёлый и радостный. Если ребёнок говорит Ich bin fröhlich, он добавляет в свой рассказ тёплое настроение.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Nett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nett помогает назвать доброго и приятного человека. Оно делает описание дружелюбным и подходит для вежливого разговора в классе.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Sportlich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sportlich говорит о любви к движению и спорту. Оно хорошо сочетается с фразой Ich bin sportlich и делает портрет более живым.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тема «I. Über mich»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о себе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называть имя, возраст, семью, школу и любимые занятия. Из этих слов получается первый маленький рассказ о себе, понятный даже начинающему ученику.
</a:t>
            </a:r>
            <a:endParaRPr lang="en-US" sz="952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помогает в 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тренирует умение слушать короткие ответы, повторять знакомые слова и задавать простые вопросы. Так ребёнок делает первые шаги к живому общению на немецком языке.
</a:t>
            </a:r>
            <a:endParaRPr lang="en-US" sz="9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правила немецкой речи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по-немецки легче, если начинать с вежливого приветствия и чёткого произношения. Тогда собеседник сразу понимает, что вы хотите сказать.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сообщениях часто звучит Ich: Ich heiße, Ich bin, Ich mag. Это помогает строить фразу просто и без лишних слов.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вопросах важно слово Wie, потому что оно открывает знакомство. С него начинаются вопросы о имени и возрасте, которые нужны на каждом уроке.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повторяются знакомые слова, тем увереннее звучит речь. Для третьеклассника это особенно важно: маленькие фразы становятся большими успехами.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первому рассказу о себе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сначала учится здороваться и отвечать на приветствие. Это помогает начать разговор спокойно и дружелюбно.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назвать себя и сказать, сколько лет. Эти фразы самые полезные для первого знакомства в классе.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появляются цвета, игрушки, животные и школьные предметы. Ребёнок уже может говорить о том, что ему нравится.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мини-рассказ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получается короткое описание себя по-немецки. Оно звучит просто, понятно и уверенно.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первый шаг в немецком языке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«I. Über mich» помогает быстро перейти от отдельных слов к маленькому рассказу о себе. Ученик может поздороваться, назвать имя, возраст и любимые вещи, а ещё понять ответ друга.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2026-05-25T04:05:31Z</dcterms:created>
  <dcterms:modified xsi:type="dcterms:W3CDTF">2026-05-25T04:05:31Z</dcterms:modified>
</cp:coreProperties>
</file>