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Асадов и стихотворение «Дачники»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соседская сценка: быт, смешные наблюдения и доброжелательная интонация Асадова.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Асадов: кто написал «Дачники»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Эдуард Аркадьевич Асадов — русский поэт XX века, известный стихами о жизни и человеческих поступках. Родился в 1923 году. Его поэзия часто понятна школьникам: ясный сюжет, живая интонация и искренняя эмоциональность.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показана как привычное летнее пространство: домик, участок, грядки и забор. На такой территории легко узнавать людей и замечать их маленькие ежедневные привычки.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держится на обычных делах — работе в огороде, разговорах рядом, ожидании погоды и коротком отдыхе. Эти детали делают день «живым» и достоверным.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доброе рождается из быта: из реплик, ситуаций и наблюдений. Повседневность становится тем самым материалом, из которого складываются характеры героев.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Дачная жизнь как основа сюжета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— участок, где всё на виду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дача — не только отдых, а целый мир постоянных забот. Люди что-то делают, обсуждают и невольно замечают друг друга. Дом, сад и грядки задают «кадр» каждого эпизода.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труда, природы и общения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участке природа, труд и соседские разговоры переплетаются с мелкими бытовыми событиями. Важно, что даже пустяки становятся поводом проявить характер и отношение к окружающим.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Дача как образ летнего мира
</a:t>
            </a:r>
            <a:endParaRPr lang="en-US" sz="29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рассказывает стихотворение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вокруг дачников и их поведения летом. Основные «события» — не громкие происшествия, а короткие наблюдения и бытовые сценки.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раскрываются характеры: через реплики, поступки и то, как люди реагируют на мелочи. Именно такие реакции делают картину соседского круга яркой.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дачная сцена превращается в образ общения. Мы видим и смешные привычки, и особенности поведения, которые раньше могли казаться незаметными.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подводит к доброжелательному взгляду: в повседневных ситуациях человек становится понятнее. Поэтому простая история звучит по-настоящему «по-человечески».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068" y="2043977"/>
            <a:ext cx="453531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стихотворения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собирается из узнаваемых компонентов дачного мира и личных наблюдений автора.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эффект: простая летняя ситуация помогает разглядеть человека в обычной жизни.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по содержанию стихотворения «Дачники» (обобщение по вашему плану).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Дачники различаются манерой поведения: кто-то привык много говорить, кто-то действует молча, но уверенно. Эти отличия видны в мелких действиях и реакциях.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характерах читаются хозяйственность и любопытство. Люди следят за порядком на участке, интересуются соседями и стараются понять, «как лучше» в такой же ситуации.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появляется там, где начинаются споры из-за пустяков. Однако за спором чувствуется живое участие: дачное сообщество складывается из общения и повседневных контактов.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дачники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общение связаны так тесно, что юмор возникает почти автоматически: каждый эпизод опирается на повседневные мелочи.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наблюдения в быту и характеры. Через них автор передаёт своё понимание человека и дружелюбный взгляд.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схема по темам, перечисленным в вашем описании. Точные проценты не приводятся.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заметна разговорная лексика и точные бытовые детали: текст звучит близко к живой речи. Поэтому его легко читать вслух и запоминать.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ирония появляется без грубых нападок. Комический эффект строится на узнаваемых ситуациях дачной жизни, а не на сказочных событиях или выдуманных чудесах.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смешное так, чтобы оно не обижало. Благодаря этому читатель видит не только «курьёз», но и человеческие привычки и отношения между соседями.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 дачной сцены к доброжелательному выводу; логика построения — по вашему описанию.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авторская позиция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как будто стоит рядом и внимательно смотрит на дачную жизнь: отмечает мелкие привычки людей, их интонации и повседневные решения, не вмешиваясь и не драматизируя.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взгляде есть спокойная улыбка: он не «охлаждает» героев резким осуждением. Замечания звучат мягко, потому что для автора важнее понять человека, чем наказать его.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позиция проявляется в тоне: ирония не превращается в насмешку. Через быт просматривается уважение к обычной работе, к природе и к человеческому характеру.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увидеть, что комическое рождается из жизненной наблюдательности. Автор как бы говорит: дачники просто живут — а потому в их словах и поступках много смысла.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преувеличении бытовых мелочей и на том, как соседские споры разгораются из пустяков. На даче ожидание спокойного отдыха сталкивается с настоящей суетой и заботами.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предметы — ведра, лейки, грядки, забор, садовые дорожки — подчеркивают «телесность» сцены. Именно поэтому смешная картина у соседних участков кажется близкой и правдоподобной.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4480" y="1804000"/>
            <a:ext cx="2961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9837" y="3336371"/>
            <a:ext cx="382463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свободно и похоже на обычный разговор. Благодаря этому текст легко читается, а настроение героев улавливается сразу, без длинных пояснений автора.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фразы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выразительные строки создают ясность сюжета. Конкретные бытовые поводы помогают понять происходящее школьникам, даже если они видят такую жизнь впервые.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вместо сухих выводов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 характеры через поступки и реплики. Поэтому читатель чувствует отношение автора по звучанию текста: с улыбкой, но уважительно.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передается через постепенную смену впечатления: от спокойной картинки к более внимательному «рассматриванию» людей, затем — к доброй иронии без жесткости.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стихотворение удерживает легкость даже там, где возникают бытовые неудобства или недоразумения между соседями.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 ходу текста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настроения составлена по художественной логике текста «Дачники» (количественная оценка условная).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Забор, сад, грядки, дорожки и инструменты работают как «опоры» для воображения. Детали делают сцену наглядной: читатель будто видит участок и слышит живую речь рядом.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мелочи важны еще и потому, что через них узнаются характеры. Автор не подчеркивает недостатки напрямую: поведение проявляется в том, как человек действует и разговаривает.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повседневность становится частью художественного смысла, текст воспринимается правдивее. Дача перестает быть просто фоном и превращается в среду, где раскрываются ценности и привычки людей.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бытовой детали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 что отвечает каждый элемент текста и почему вместе они складываются в цельный смысл — от наблюдения до доброжелательной интонации.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не из необычных событий, а из обычной жизни: характеры читаются в деталях, а юмор направлен на понимание, а не на грубое осуждение.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по смысловым признакам текста «Дачники» (по данному описанию).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дачная жизнь показывает, что люди особенно заметны в словах, привычках, отношениях с соседями и в повседневных поступках.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произведения и его адресность, отмеченная в описании для 5 класса.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поэтический взгляд Асадова особенно понятен и близок школьникам: он учит замечать людей в мелочах.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дачи знакома многим: летний отдых, прогулки, помощь взрослым, работа на участке. У ребенка уже есть жизненные ориентиры, поэтому сюжет воспринимается без труда.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ход событий и конкретные детали помогают следить за смыслом. Грядки, дорожки, общие разговоры создают узнаваемый «кадри» и удерживают внимание на происходящем.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мягкий и основан на понятных ситуациях: как люди спорят, что замечают и чем заняты. Поэтому легко понять, как автор показывает характеры через обычную жизнь.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пятиклассникам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разговор идет о «делах», в стихотворении заметно, что дача держится на человеческих связях: без общения день получается неполным.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высокие значения у труда и общения: именно они запускают наблюдения автора и придают сценам главный ритм дня.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Отдых, труд и общение на даче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по структуре и образам стихотворения «Дачники» (значения условные, для иллюстрации распределения внимания в тексте).
</a:t>
            </a:r>
            <a:endParaRPr lang="en-US" sz="8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дачный быт как зеркало людей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«Дачники» показывают, что в коротком стихотворении можно передать живые характеры, точный быт и юмор. Простота, наблюдательность и доброжелательная ирония делают текст запоминающимся: интересное — в обычном.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2026-05-13T01:31:57Z</dcterms:created>
  <dcterms:modified xsi:type="dcterms:W3CDTF">2026-05-13T01:31:57Z</dcterms:modified>
</cp:coreProperties>
</file>