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как комедия на границе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 прощании с эпохой, где смешное неотделимо от утраты.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эпох и спор о жанре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возникла в момент, когда старое дворянское хозяйство уже теряло опору, а новые денежные отношения стремительно меняли жизнь. Поэтому современники спорили: перед ними трагедия или комедия с горьким смыслом.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жанровая установка Чехова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настойчиво называл пьесу комедией и не принимал слишком мрачного, «плачевного» прочтения. Для него важнее были не эффектные события, а точные наблюдения за людьми.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бытовой неловкости, разговорной беспомощности и разрыва между красивыми словами героев и их реальной неспособностью изменить жизнь.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смешное в пьесе постоянно соседствует с печальным: одна интонация незаметно переходит в другую, не разрушая общего целого.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образ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сад связан с детскими воспоминаниями, красотой и ощущением утраченной культуры. Эти ассоциации придают пьесе лирическую интонацию и мягкую грусть.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сад: память и сделка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часть реальной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тот же сад должен быть продан, потому что он существует уже не только как символ, но и как имущество. Этот контраст создаёт чеховскую иронию.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речевых характеристик персонажей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 говорит порывисто и эмоционально: её реплики передают живое чувство, но редко складываются в последовательную линию поведения или решения.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Гаев увлекается длинными, нарочито красивыми монологами. Его речь звучит торжественно, однако за ней почти нет практического содержания и настоящего действия.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Трофимов говорит высокими абстракциями и отвлечёнными идеями. На фоне конкретной жизненной ситуации это делает его слова одновременно серьёзными и комически оторванными.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сочетаются комическое и трагическое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пьесе нет единственного доминирующего тона: смысл рождается из их взаимодействия.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ирония и трагедия: именно их сочетание делает комизм не лёгким, а глубоко драматичным.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сад»; аналитическая классификация жанровых элементов по тексту пьесы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7379" y="3340378"/>
            <a:ext cx="100657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7415" y="1205754"/>
            <a:ext cx="140920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0093" y="1204531"/>
            <a:ext cx="140920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8903" y="3347333"/>
            <a:ext cx="165533" cy="1471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Фарсовые и сатирические элементы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постоянные промахи, неловкость и жалобы создают образ «вечного неудачника». Он приносит в пьесу бытовую нелепость, которая вызывает смех и одновременно усиливает чувство общей беспомощности.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Дуняша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Дуняша стремится казаться утончённой и чувствительной, но её поведение выдает зависимость от чужого мнения. В этом несоответствии между претензией и реальностью возникает мягкая ирония.
</a:t>
            </a:r>
            <a:endParaRPr lang="en-US" sz="1062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Шарлотта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Шарлотта соединяет чудачество, фокусы и почти цирковую манеру существования. Её реплики и действия придают сценам странность, сбивая привычный драматический ритм.
</a:t>
            </a:r>
            <a:endParaRPr lang="en-US" sz="1065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Яша демонстрирует самоуверенность, граничащую с грубостью, и легко приспосабливается к выгоде. Через него Чехов сатирически показывает пустую практичность без внутренней культуры.
</a:t>
            </a:r>
            <a:endParaRPr lang="en-US" sz="105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Симеонов-Пищик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Пищик живёт в постоянных долгах и надеждах на случайное спасение. Его комизм строится на бесконечном откладывании серьёзного решения и на привычке существовать «как-нибудь».
</a:t>
            </a:r>
            <a:endParaRPr lang="en-US" sz="10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герои по-своему раскрывают комическое начало пьесы.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пьесе распределён между героями неравномерно: он проявляется и в чувствах, и в речи, и в образе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комические функции
</a:t>
            </a:r>
            <a:endParaRPr lang="en-US" sz="27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как сложный комический персонаж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принадлежит к новому социальному миру, который приходит на смену дворянской усадьбе. Однако его победа не выглядит простой: за деловитостью слышны напряжение и внутреннее смущение.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прямо, быстро и по-деловому, но эта уверенность часто сочетается с неловкостью в личном общении. Поэтому образ вызывает не только уважение, но и сочувствие.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Лопахина основан на двойственности: в хозяйственном смысле он успешен, а в духовном остаётся человеком, который ещё не обрел прочной опоры.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особенно важны паузы, недоговорённости и разговоры, которые не ведут к решению. Смысл часто рождается не из поступка, а из ожидания и атмосферы.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Чехов смещает центр действия в «промежуток» между словами. Из-за этого сцена кажется почти неподвижной, но именно в этой неподвижности ощущается приближение перемен.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пространство несценического 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чеховского жанрового смешения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«Вишнёвого сада»: от памяти о прошлом к открытому финалу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традиционной интриги и внешнего конфликта
</a:t>
            </a:r>
            <a:endParaRPr lang="en-US" sz="222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имения известна заранее, поэтому сюжет не строится как интрига с внезапной развязкой; важнее ожидание неизбежного и реакция героев на приближающуюся перемену.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переносит центр внимания с событий на разговоры, паузы и психологическое состояние персонажей, показывая, как время медленно меняет их поведение и самоощущение.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нет привычного для комедии внешнего соперничества, где герой должен обязательно победить; вместо этого развивается тихий кризис, в котором проигрывают все стороны.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сосредоточен не в эффектной развязке, а в самом распаде старого мира, который происходит буднично и потому особенно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мотивы, формирующие комедийность
</a:t>
            </a:r>
            <a:endParaRPr lang="en-US" sz="2423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этих мотивов распределяется между разными героями и создаёт устойчивый фон повседневной неустроенности.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возникает бытовая несостоятельность, тем отчётливее ощущается скрытая драма утраты и смены эпох.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А. П. Чехова «Вишнёвый сад»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паузы, недосказанности и подтекста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у Чехова не являются пустотой: они дают зрителю время уловить то, что герои не решаются произнести прямо, и тем самым усиливают внутреннее напряжение сцены.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темы и уклончивые ответы показывают, что персонажи часто прячут тревогу за обычной беседой; смысл рождается не в лозунгах, а в скрытом переживании.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несоответствия между внутренним состоянием и внешней речью даже смешные реплики обретают двойное звучание: они одновременно развлекают и заставляют задуматься.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звук и сценическая атмосфера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знак ухода старого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слышимые и воображаемые звуки создают ощущение окончания привычной жизни. Лопнувшая струна, шум отъезда и удары топора словно отмечают границы между прошлым и настоящим, превращая сцену в пространство тревожного ожидания.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дом перед расставанием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сад и опустевшие комнаты усиливают чувство тишины, в которой особенно заметны шаги, скрип дверей и отдалённые голоса. Такая атмосфера помогает увидеть не только бытовую сцену, но и момент исторического перелома, переживаемый почти без слов.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пьесу называют лирической комедией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начало связано с образом сада, мягкой интонацией прощания и вниманием к тому, как герои переживают уход прошлого, даже когда не умеют об этом говорить.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рождается из бытовой неловкости, пустых речей и несоответствия между красивыми словами и реальными поступками персонажей.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«Вишнёвый сад» воспринимается не как обычная комедия положений, а как лирическая комедия о прощании с целой эпохой.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противопоставляет смех и трагедию: он соединяет их так, что одно оттеняет другое и делает сценическое действие глубже.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традиционной комедии и чеховской пьесы
</a:t>
            </a:r>
            <a:endParaRPr lang="en-US" sz="228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Чехов отказывается от привычной схемы действия и делает важнее атмосферу, чем эффектный сюжетный поворот.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пьесы состоит в том, что комедия здесь строится не на победе, а на тихом осознании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А. П. Чехова «Вишнёвый сад»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как комическое и трагическое завершение
</a:t>
            </a:r>
            <a:endParaRPr lang="en-US" sz="271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пьесы почти лишена привычной комической лёгкости: отъезд семьи и забытый Фирс показывают не победу, а человеческую растерянность перед новой реальностью.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топора звучит как знак конца прежнего уклада, но этот знак подан без патетики, через тихую и очень точную сценическую деталь.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сдержанность финала делает его особенно сильным: зритель ощущает не громкую катастрофу, а необратимость исторической перемены.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жанровые признаки пьесы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признаки распределяются по эпизодам и персонажам.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своеобразие создаётся не одним приёмом, а их совместным действием: лирика, ирония и фарс постоянно переплетаются.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«Вишнёвый сад»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комедия, в которой слышна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остаётся комедией по авторскому определению, но его смех неразделим с утратой, памятью и тихой тревогой перед будущим.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2026-05-23T10:38:47Z</dcterms:created>
  <dcterms:modified xsi:type="dcterms:W3CDTF">2026-05-23T10:38:47Z</dcterms:modified>
</cp:coreProperties>
</file>