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«Зеркало и обезьяна»: о чем басня И. Крылова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показывает: легко увидеть чужие недостатки и не замечать собственные — на примере обезьяны и зеркала.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7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Андреевич Крылов (1769–1844) — самый известный русский баснописец. Басня обычно включает короткий сюжет и нравоучительный вывод. У Крылова животные помогают высмеять человеческие пороки: глупость, тщеславие и привычку судить других.
</a:t>
            </a:r>
            <a:endParaRPr lang="en-US" sz="1577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Крылов и место басни в литературе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«Зеркало и обезьяна» написана в 1815 году. Сюжет построен на простой бытовой ситуации, поэтому смысл понятен даже ученикам 6 класса без долгих объяснений.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написана басня и что в ней важно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комизма — ошибка обезьяны: она не понимает, что зеркало отражает не «чужого зверя», а ее собственное лицо.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ошибка превращается в поучение. Басня заставляет задуматься о том, как часто мы уверенно судим других, не проверив себя.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Обезьяна как образ самодовольства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Обезьяна видит в зеркале неприятного «соперника» и начинает злиться, будто зеркало виновато в ее облике. Ее реакция смешна именно потому, что она не замечает очевидного: отражение — это она сама.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Сердитое отражение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Самообман в одной позе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обезьяне посмотреть на себя, и ее самоуверенность рушится. Она обижается, потому что не хочет принять правду. В этом и проявляется самодовольство: вместо честной оценки — раздражение и уход от истины.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сюжете басни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зеркалом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Обезьяна берет зеркало и начинает рассматривать его, ожидая увидеть кого-то другого.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Непонимание отражения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смотрит на отражение, но не догадывается, что перед ней собственное лицо, и принимает картину за «чужую».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и поспешный вывод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Раздраженная, обезьяна осуждает увиденное и ищет причину «некрасивого» вида не в себе, а вовне.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басне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действий показывает, как незнание факта ведет к уверенной, но неправильной оценке.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14361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498705"/>
            <a:ext cx="218400" cy="2254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26715"/>
            <a:ext cx="218400" cy="1747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зеркала в произведении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как «правда о себе»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не спорит и не обманывает: оно показывает реальный облик. Именно эта бесспорность делает ситуацию неудобной для обезьяны.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Неприятная правдивость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обезьяна видит собственный вид, ей становится обидно и раздражающе. В результате зеркало превращается в предмет, который раскрывает ее самообман.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самооценкой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зеркало часто связано с отношением к себе. У Крылова этот образ помогает понять главную мысль: сначала посмотри на свои недостатки.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басни: человек чаще критикует чужие недостатки, чем проверяет собственные.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неверный взгляд на себя запускает цепочку необоснованных обвинений других.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басни И. Крылова «Зеркало и обезьяна» (нравоучительный смысл)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басни простой и живой: Крылов часто строит фразы коротко, чтобы сцена воспринималась как понятный рассказ.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языка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 и ирония делают текст выразительным. Читатель будто заранее понимает истину, а обезьяна — нет.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детали: зеркало, сердитый взгляд и нелепая реакция. Они помогают быстро увидеть причину комизма.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такому набору приемов басня читается как яркая жизненная зарисовка и хорошо запоминается.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условно выделяет главные направления критики: сначала самообман, затем привычка видеть проблему только снаружи.
</a:t>
            </a:r>
            <a:endParaRPr lang="en-US" sz="1198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мотивов басни «Зеркало и обезьяна» (качественная интерпретация содержания)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человек уверен в своей оценке, тем меньше он замечает очевидное — поэтому автор сначала показывает самообман, а потом осуждение.
</a:t>
            </a:r>
            <a:endParaRPr lang="en-US" sz="111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человеческие недостатки высмеивает басня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построен на знакомом предмете — зеркале: каждый понимает, что там видно отражение. Ошибка обезьяны сразу вызывает улыбку и помогает быстрее уловить, в чем именно ее заблуждение.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басня понятна ученикам 6 класса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чтения становится ясно, что обезьяна сердится на «чужое» отражение, хотя причина «неприятного» вида — у нее самой. Так басня учит замечать свою роль в проблеме.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легко переносится в школьную жизнь и в семью: прежде чем осуждать другого, попробуй оценить себя честно. Это делает разговор спокойнее и помогает избегать лишних споров.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бывает похоже: ученик видит чужую ошибку или неудачу, но свои промахи замечает позже или вовсе не признает. Тогда начинаются замечания, обиды и попытки «судить», не разобравшись в причинах.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подсказывает, что полезнее сначала проверить себя: что ты сделал, какие были обстоятельства, можно ли действовать иначе. Иллюстрация может сопоставить зеркало и реальную сцену, где признать неправоту особенно трудно.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и жизненные ситуации школьников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6139" y="1336325"/>
            <a:ext cx="3522122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смысл басни «Зеркало и обезьяна» (И. А. Крылов)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восстановить содержание: она связывает главные элементы басни с их значениями и выводом.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признаков задаёт ключ к пониманию: зеркало показывает правду о себе, а ирония усиливает мораль о самокритике и справедливости.
</a:t>
            </a:r>
            <a:endParaRPr lang="en-US" sz="115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герои и смысл басни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обезьяны и авторская насмешка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247725" y="1128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Раздражение и оценка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она начинает сердиться и осуждать отражение, будто перед ней чужой противник. Противоречие между ее словами и тем, что видит читатель, создаёт комический эффект.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26850" y="2871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Нелепый вывод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обезьяна формулирует неверное заключение. Авторская насмешка направлена не на зеркало, а на поспешность героини: истина понятна раньше, чем ей.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37925" y="2889925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Обезьяна подходит к зеркалу и видит в нем «не того зверя», как она уверена. Ее первые реплики звучат самоуверенно, поэтому читатель сразу чувствует: здесь скрыта ошибка.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Крылова во многих баснях глупость и самоуверенность мешают человеку действовать разумно. Важно, что вывод рождается из поведения героя, а не из прямых объяснений автора.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строение есть и в баснях «Ворона и Лисица» и «Квартет»: животные ведут себя как люди, а их поступки показывают реальные человеческие черты — легкомыслие и упрямство.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особенность басен Крылова — яркий образ, выразительный сюжет и четкая мораль. Благодаря этому читатель узнает в героях знакомые ситуации и делает собственные выводы.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баснями Крылова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строится без лишних эпизодов: каждое звено сюжета подталкивает читателя к следующей мысли и быстро ведет к моральному выводу.
</a:t>
            </a:r>
            <a:endParaRPr lang="en-US" sz="1141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схема композиции басни (четыре части: завязка, развитие, кульминация, развязка).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последовательность показывает, как незнание простого факта превращается в уверенную, но неправильную оценку. Чем дальше, тем заметнее комизм и поучительность.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сюжета басни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1721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19537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68518"/>
            <a:ext cx="218400" cy="1747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889425" y="1127125"/>
            <a:ext cx="35022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взгляд на себя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напоминает: прежде чем оценивать других, важно честно признать свои недостатки. Такой подход помогает вести себя спокойнее и находить решение вместо лишних обвинений.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257525" y="1127125"/>
            <a:ext cx="35022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принимать замечания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Замечания не всегда приятны, но они могут быть полезными. Произведение учит воспринимать их без обид и проверять: действительно ли проблема есть и как можно исправить ситуацию.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889425" y="3178425"/>
            <a:ext cx="78702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в споре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споре легко заметить чужие ошибки и не увидеть свои. Басня показывает разумность «проверки себя», поэтому человек становится справедливее и увереннее в выводах.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басня современного читателя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448330"/>
            <a:ext cx="4164900" cy="248669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художественных средств и вывод басни «Зеркало и обезьяна» (И. А. Крылов)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главные элементы произведения с их смыслом и помогает быстро объяснить, чему учит басня.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работает как подсказка: зеркало раскрывает реальность, а ирония помогает заметить саму причину заблуждения — отсутствие самокритики.
</a:t>
            </a:r>
            <a:endParaRPr lang="en-US" sz="1113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 образы басни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слабости меняются медленно, поэтому басня не теряет актуальности. Самолюбие, упрямство и желание искать недостатки в других узнаваемы в разные времена.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сюжет с понятным предметом — зеркалом — делает смысл доступным. У читателя быстро складывается картинка, и мораль запоминается как жизненное наблюдение.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 обезьяны помогает увидеть механизм ошибки: сначала уверенность, затем раздражение и только потом неверный вывод. Этот ход легко представить и обсудить на уроке.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Четкая мораль плюс мастерство Крылова создают тот самый эффект: смешное повергает в размышление. Поэтому басня входит в школьную программу и остается одной из самых известных.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басня остается известной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главное значение басни «Зеркало и обезьяна»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Крылова показывает, что честный взгляд на себя важнее поспешных оценок других людей. Через смешной эпизод с обезьяной и зеркалом автор раскрывает мысль о самокритике и справедливости.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2026-05-15T05:01:13Z</dcterms:created>
  <dcterms:modified xsi:type="dcterms:W3CDTF">2026-05-15T05:01:13Z</dcterms:modified>
</cp:coreProperties>
</file>