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Серебряного 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услышал ритм своей эпохи и России.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поэзия Серебряного 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Блока выросло в эпоху быстрых перемен, когда поэты искали новые формы и новые смыслы. Его стихи соединили символизм, музыку слова и тревожное чувство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Александра Блока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родился в Санкт-Петербурге 16 ноября 1880 года. Он рос в образованной семье, где ценили книги, музыку и разговоры об искусстве. Такая среда с детства приучала его замечать красоту слова и тонкие оттенки чувств.
</a:t>
            </a:r>
            <a:endParaRPr lang="en-US" sz="101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Петербургское начало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для Блока имело имение Шахматово, где он проводил много времени в юности. Там он видел природу, тишину и простую деревенскую жизнь. Эти впечатления позже отразились в его поэзии и помогли сформировать его особый взгляд на Россию.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— место вдохновения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поэта, Александра Андреевна Бекетова, принадлежала к интеллигентной среде, а отец, Александр Львович Блок, был юристом. В семье поддерживали интерес к науке и литературе. Это помогло будущему поэту рано почувствовать связь между мыслью и творчеством.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полный культуры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стихи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учился в Петербургском университете: сначала на юридическом факультете, затем на историко-филологическом. Университетские годы расширили его кругозор и укрепили интерес к литературе.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творчество показывает становление поэта-символиста. Он воспринимал мир как систему знаков, где за обычными предметами скрываются глубокие чувства и скрытый смысл.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Блок писал ещё очень молодым. В них уже появлялись тайна, ожидание чуда и стремление к недостижимому идеалу, который был важнее повседневности.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Александра Блока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личная биография поэта переплеталась с историей страны и его творческими этапами.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Блока развивалась рядом с важнейшими событиями эпохи, а его поэзия менялась вместе с историей России.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А. Блоке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 поэзии Блока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Лёгкие, подвижные образы помогают создать ощущение тайны. Они словно стирают границы между видимым и скрытым, между реальностью и предчувствием.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туман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 Блока часто связан с надеждой, откровением и сильным переживанием. Огонь может означать и внутренний порыв, и знак грядущих исторических событий.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свет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передают не только зимний пейзаж, но и чувство тревоги, неопределённости, ожидания перемен, когда привычный мир будто теряет устойчивость.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метель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становится знаком внутреннего напряжения. Через дома, окна и фонари он показывает одиночество человека и скрытую драму жизни.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улица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«Стихи о Прекрасной Даме»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ранний цикл сделал Блока известным как поэта духовной любви и высокого идеала. Прекрасная Дама здесь — не обычный образ женщины, а символ чистоты, красоты и мечты.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чувства героя соединяются с поиском смысла и верой в внутреннее преображение. Любовная тема становится у Блока дорогой к совершенству, а не только историей личных переживаний.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Блока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Блока часто переплетаются: личное чувство переходит в размышление о времени и судьбе.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Россия и внутренний выбор человека; другие темы поддерживают это главное звучание.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ключевых произведений А. А. Блока
</a:t>
            </a:r>
            <a:endParaRPr lang="en-US" sz="13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стихах Блока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Блока — это дороги, поля, метели, деревни и бескрайнее пространство. Через эти детали поэт показывает не только пейзаж, но и характер страны.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«Россия», «Русь» и «На поле Куликовом» Родина связана с исторической памятью. Блок смотрит на неё как на живую силу, которая хранит прошлое и ищет будущее.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Россия не была идеальной и спокойной. Он видел её бедность, трудность и внутренние противоречия, но именно поэтому особенно остро чувствовал ответственность за неё.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у Блока всегда окрашена тревогой и надеждой. Его стихи помогают понять, что патриотизм может быть глубоким размышлением, а не просто красивыми словами.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поэзия Блока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развития поэзии Александра Блока и переходы между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2688" y="3217325"/>
            <a:ext cx="3285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2262" y="1456900"/>
            <a:ext cx="27375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Петербурга в лирике Блока
</a:t>
            </a:r>
            <a:endParaRPr lang="en-US" sz="3082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часто окутан туманом, сыростью и сумерками. Такой пейзаж создаёт ощущение неуверенности и помогает показать, как зыбко и тревожно живёт человек в большом городе.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холод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становится у Блока образом целой эпохи. Через него поэт говорит о тревоге времени, переменах в жизни общества и о том, как город отражает душевное состояние людей.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эпохи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Фонари, окна и вечерний свет создают у Блока особую атмосферу. Эти детали делают город загадочным, будто в нём постоянно есть что-то недосказанное и важное, скрытое от случайного взгляда.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 окна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стихах Блока человек часто чувствует себя одиноким даже в толпе. Поэт показывает не только красоту города, но и внутреннюю отчуждённость, с которой сталкиваются его жители.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людей
</a:t>
            </a:r>
            <a:endParaRPr lang="en-US" sz="1300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улицы, мосты и набережные у поэта становятся не просто местом действия. Они передают движение жизни, разъединённость людей и скрытое напряжение, которое чувствуется за внешним спокойствием города.
</a:t>
            </a:r>
            <a:endParaRPr lang="en-US" sz="981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улицы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личные чувства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Блок женился на Любови Дмитриевне Менделеевой, дочери знаменитого учёного. Их союз был непростым, но именно он стал важной частью жизни поэта и его внутреннего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 близкий круг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любовь не сводилась только к личному чувству. Он видел в ней путь к идеалу, духовному поиску и внутреннему обновлению, поэтому личные переживания часто превращались в стихи.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источник поэзии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исторические события изменили взгляды Блока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русская революция усилила у Блока чувство тревоги и ожидания перемен. Он начал острее воспринимать напряжение времени и разрыв между мечтой и реальной жизнью.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стала главным художественным откликом Блока на революцию. В ней он попытался показать сложность происходящего без простых и однозначных оценок.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стала для поэта событием огромного масштаба. Он увидел в ней не только разрушение старого мира, но и возможность исторического обновления.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произведения Блока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 поздние тексты Блока заметно различаются по настроению, но все они связаны с поиском смысла и образов, которые легко запоминаются.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сравнения видно, что поэт сохранял значимость и в символистский период, и в годы исторических перемен, а «Двенадцать» остаётся самым обсуждаемым произведением.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общеизвестного школьного и литературоведческого материала о творчестве А. А. Блока
</a:t>
            </a:r>
            <a:endParaRPr lang="en-US" sz="1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особенности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темы и образы помогают отличать самые известные произведения Блока друг от друга.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каждый важный текст раскрывает свою тему, но все они связаны общим интересом к идеалу, истории и внутреннему выбору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А. Блока, изучаемым в школе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стихи Блока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часто строил стихотворение на повторах, созвучиях и чётком ритме. Благодаря этому строки звучат как песня и легко запоминаются, даже если смысл остаётся глубоким.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у Блока связана с особенностями символизма: звук, ритм и образ работают вместе. Поэтому его стихи читаются не только глазами, но и словно слышатся на слух.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короткие фразы, резкие паузы и плавные переходы интонации. Такая речь помогает передать не только мысль, но и настроение: тревогу, ожидание, печаль или восторг.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поэта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Блок тяжело переживал перемены в стране и собственное состояние. Болезни, усталость и внутренний кризис всё сильнее мешали ему работать и писать.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августа 1921 года поэт умер в Петрограде в возрасте 40 лет. Его уход часто воспринимают как символический конец целой литературной эпохи начала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 школе и культуре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поэта часто используют в постановках и сценических композициях. Это связано с яркими образами, сильным настроением и драматическим звучанием его лирики.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напоминает, что поэзия может говорить и о красоте, и о совести, и об ответственности художника. Именно поэтому его читают не только на уроках, но и вне школы.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пример для читателя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изучают как важную часть Серебряного века. Они помогают понять символизм, особенности поэтического языка и связь литературы с историей России.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Блока нередко становятся основой для песен и романсов. Его ритм и образность легко переходят в музыкальную форму и сохраняют выразительность.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Блока узнаваемым поэтом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личное чувство почти всегда связано с большой исторической темой, поэтому тексты звучат одновременно очень личными и общезначимыми.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поэзии Блока образуют единый стиль: символы усиливают смысл, тема России придаёт масштаб, а музыкальность делает строки особенно выразительными.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творчества А. А. Блока по школьной литературоведческой традиции
</a:t>
            </a:r>
            <a:endParaRPr lang="en-US" sz="13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Блок важен сегодня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сумел выразить красоту, тревогу и надежды своей эпохи. Его стихи учат замечать в жизни скрытый смысл, ценить Родину и слышать голос времени.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2026-05-22T23:32:08Z</dcterms:created>
  <dcterms:modified xsi:type="dcterms:W3CDTF">2026-05-22T23:32:08Z</dcterms:modified>
</cp:coreProperties>
</file>