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ежедневно поддерживать тело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поддержка помогает телу расти без лишней нагрузки.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парта, спорт, обувь и домашний уход каждый день влияют на спину, стопы и кожу. Поэтому забота о теле начинается не в кабинете врача, а в обычных привычках.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системы особенно заметно меняются в период роста, поэтому им нужна ежедневная поддержка.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участвуют в осанке, движении и защите организма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быстрее накапливаются последствия нагрузки, поэтому полезные привычки особенно важны именно сейчас.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направления профилактики — движение и уход — помогают не закреплять проблемы роста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спина и почему она устаёт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имеет естественные изгибы, которые помогают удерживать равновесие и смягчать нагрузку при движении. Когда мышцы быстро устают, корпус начинает компенсировать это неправильной позой.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ось тела не означает неподвижность: важно уметь сидеть и стоять симметрично, менять положение и не перегружать одни и те же мышцы весь день.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Таз, мышцы живота и мышцы спины работают вместе, чтобы поддерживать корпус. Если эта опора ослабевает, плечи округляются, а поясница и шея напрягаются сильнее.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Своды стопы и роль амортизации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Упругая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связки и мышцы вместе создают упругую опору. Благодаря этому стопа не просто стоит на земле, а мягко пружинит при ходьбе, беге и прыжках.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Своды стопы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Продольный и поперечный своды стопы работают как естественный амортизатор. Они распределяют давление при шаге и помогают телу сохранять устойчивость на разных поверхностях.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перегрузке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своды ослабевают, стопа быстрее утомляется, а обувь начинает стираться неравномерно. Это сигнал, что нагрузка распределяется хуже, чем должна.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повышает риск проблем со спиной и стопами
</a:t>
            </a:r>
            <a:endParaRPr lang="en-US" sz="2419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движения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без движения и экранное время снижают активность мышц, которые поддерживают осанку. Телу становится сложнее удерживать прямую посадку и менять положение без усталости.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нагрузка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рюкзак и привычка носить его на одном плече повышают нагрузку на спину. Из-за этого плечи могут становиться разными по высоте, а мышцы — быстро перенапрягаться.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Перегрузка стоп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Неудобная обувь, слишком жёсткая подошва и отсутствие отдыха после прыжков мешают стопам нормально работать. Постоянное стояние без смены позы тоже ускоряет усталость.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привычки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 входит в привычку, если долго сидеть с опущенной головой и не делать паузы. Тогда тело начинает воспринимать неправильную позу как нормальную.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ухудшает состояние кожи подростка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часто трогать лицо руками, на кожу попадают грязь, жир и микробы. Это не всегда вызывает проблему сразу, но повышает риск воспалений и раздражения.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без ухода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 или активного дня кожа нуждается в очищении. Пот, пыль и влажная одежда создают среду, в которой легче появляются раздражение и высыпания.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Пересушивание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Агрессивные средства и слишком частое умывание нарушают кожный барьер. Кожа становится суше, чувствительнее и может реагировать покраснением, шелушением или жжением.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Трение и 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одежда, трение и солнце без защиты усиливают нагрузку на кожу. В таких условиях чаще появляются покраснение, воспаление и дискомфорт.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нельзя игнорировать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Сутулость, перекос плеч и разная высота лопаток заметны не только в зеркале. Такие признаки показывают, что осанка уже работает неравномерно и требует внимания.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стоп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плоскостопии часто устают стопы, появляется боль после нагрузки и ощущение тяжести в ногах. Ребёнку может стать неудобно долго ходить или стоять.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на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спине, тяжесть в ногах и быстрая усталость при сидении или ходьбе говорят, что нагрузка переносится плохо. Эти жалобы не стоит списывать на «просто устал».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обуви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обувь стаптывается внутрь, это может указывать на неправильное распределение нагрузки. Такой признак особенно важен, когда он сочетается с болью или быстрой утомляемостью.
</a:t>
            </a:r>
            <a:endParaRPr lang="en-US" sz="9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перерывы меняют самочувствие: тело меньше устаёт, а взрослым проще заметить проблему вовремя.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30–40 минут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времени сидения полезно встать и сменить позу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осанку и стопы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проверка основана на визуальной оценке симметрии тела и стоп без болезненных тестов.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помогает мышцам спины и стоп работать согласованно, а подростку — легче удерживать осанку без перегрузки.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умеренной или высокой активности в день рекомендуют подросткам специалисты ВОЗ.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Organization, Guidelines on physical activity and sedentary behaviour, 2020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уменьшают статическое напряжение и помогают не закреплять сутулую позу во время уроков и домашней работы.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30–40 минут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удобный интервал, после которого стоит встать, пройтись и сменить положение тела.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Гигиенические рекомендации по организации учебной нагрузки и режима дня школьников
</a:t>
            </a:r>
            <a:endParaRPr lang="en-US" sz="10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нарастающая асимметрия и нарушение походки требуют осмотра, потому что ранняя коррекция обычно проходит проще и быстрее.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тревожный признак уже достаточен, чтобы не откладывать визит к ортопеду или врачу ЛФК.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рекомендации и памятки по обращению к детскому ортопеду
</a:t>
            </a:r>
            <a:endParaRPr lang="en-US" sz="10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базовая рутина ухода за кожей
</a:t>
            </a:r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 строится вокруг очищения, увлажнения и защиты кожи, особенно после пота и трения.
</a:t>
            </a:r>
            <a:endParaRPr lang="en-US" sz="19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ошибки — выдавливание, грубое трение и слишком жёсткое очищение — чаще всего нарушают кожный барьер и усиливают раздражение.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ухода особенно заметно ухудшают состояние кожи, если повторяются каждый день.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Academy of Dermatology, recommendations on acne and skin care
</a:t>
            </a:r>
            <a:endParaRPr lang="en-US" sz="1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Dermatology reference materials on acne, irritant dermatitis and xerosis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Акне, раздражение и сухость: в чём разница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кожи различаются по виду, причинам и уходу: акне, раздражение и сухость требуют не одного и того же подхода.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внешнему виду можно предположить причину, но уход выбирают по типу проблемы, а не по одному симптому.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распространении сыпи, сильном зуде, мокнутии или боли не стоит ждать, потому что быстрое ухудшение требует очной оценки врача.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перечисленных тревожных признаков уже повод обратиться за медицинской помощью без затягивания.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для родителей и пациентов по симптомам кожных заболеваний
</a:t>
            </a:r>
            <a:endParaRPr lang="en-US" sz="10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 в школьных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 показывают, как школьные симптомы переходят в простые действия и обращение за помощью.
</a:t>
            </a:r>
            <a:endParaRPr lang="en-US" sz="1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поддерживают тело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решают больше, чем разовые усилия: правильная посадка, движение, подходящая обувь и мягкий уход помогают телу справляться с нагрузкой. Если появляются боль, сыпь, зуд или асимметрия, нужен взрослый и врач.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2026-07-25T21:44:59Z</dcterms:created>
  <dcterms:modified xsi:type="dcterms:W3CDTF">2026-07-25T21:44:59Z</dcterms:modified>
</cp:coreProperties>
</file>