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must find it! / Мы должны это найти!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искать пропавшую вещь и говорить по-английски.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пропавшей вещи знакома каждому ребёнку: что-то теряется в портфеле, в классе или дома. Простые английские слова легко показать, найти и произнести вместе с движением и картинкой.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поиск — отличный урок для 2 класса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урока: вещи, которые можно искать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истории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слова lost и found: они помогают понять, что вещь пропала, а потом нашлась. Так обычные слова становятся частью маленького языкового приключения.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дети называют знакомые вещи: book, pen, pencil, ruler, rubber, bag, desk, chair. Эти слова легко связать с реальными предметами в классе и быстро узнать на картинке.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без трудностей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подбирается так, чтобы второклассник мог быстро назвать предмет по-английски, опираясь на картинку, жест и подсказку учителя. Это делает урок спокойным и понятным.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тренировки подойдут и другие знакомые слова: toy, ball, hat, box. Они не усложняют урок, но помогают повторить модель поиска на более широком наборе предметов.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вопросы о пропаже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урока стоит вопрос Where is it? Он короткий, запоминающийся и сразу запускает поиск. Именно с него начинается почти каждое маленькое языковое расследование.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спрашивать: Where is my book? , Is it in your bag? , Have you got my pen? Такие фразы звучат просто и естественно для второго класса.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вещи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Can you help me? особенно полезна, когда ребёнок не может найти предмет сам. Она учит вежливо просить о поддержке и не теряться в ситуации поиска.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помощи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вопросы удобно отвечать очень коротко: Yes, it is. / No, it isn’t. / I think it is on the desk. Эти модели легко повторять хором и по ролям.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идет поиск на уроке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 пропажи рождается короткий диалог и находка.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с классом и спрятанным предметом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хорошо смотрится светлый класс с партами, доской и полками. Знакомая обстановка помогает детям сразу понять, где может скрываться предмет.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комната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кадре уместны дети, которые смотрят по сторонам и ищут следы. Их движение делает сцену живой и помогает понять, что английские слова нужны для действия.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 поиске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полезно показать desk, chair, bag, book, pen, ruler. Эти слова легко связать с изображением, поэтому ребёнок быстрее запоминает их значение.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 кадре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лучше спрятать заметно, но не слишком просто: under the desk, in the bag или on the shelf. Тогда поиск выглядит как настоящая игра.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вещь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298100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2575" y="3167775"/>
            <a:ext cx="28710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42260"/>
            <a:ext cx="368100" cy="294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Места, где чаще всего что-то забывают
</a:t>
            </a:r>
            <a:endParaRPr lang="en-US" sz="2095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предметы оказываются on the desk. Это самое простое место для первого поиска, потому что его легко показать жестом и увидеть в реальном классе.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стулом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under the desk помогает описать место под партой или рядом со стулом. Такое пространство дети любят проверять, потому что там часто находится неожиданная находка.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чем-то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near удобно для описания места рядом со стулом, доской или полкой. Оно помогает говорить точнее и замечать, что предмет бывает не только внутри или сверху.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портфеле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in the bag особенно полезна, когда вещь спряталась среди тетрадей и пенала. Дети быстро понимают смысл, если проверяют свой собственный портфель.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ответы, которые помогают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52600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Yes, it is. подходит, когда предмет найден в нужном месте. Это короткая и ясная реплика, которую второклассники легко произносят без лишнего напряжения.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852600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966718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No, it isn’t. помогает спокойно сказать, что это не тот предмет и нужно искать дальше. Она звучит мягко и не делает ошибку страшной.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96671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080457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Here it is! показывает, что вещь наконец-то найдена. Оно хорошо передаёт момент облегчения и делает урок чуть более эмоциональным и весёлым.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08045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находки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7194575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found it! завершает маленькое расследование и звучит как победа. После неё дети охотно повторяют слово found и улыбаются вместе с классом.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7194576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поиска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 открыт, но книги нет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мальчик заглядывает в портфель и аккуратно перекладывает тетради, будто ищет пропавшую книгу. Рядом стоит одноклассница и показывает карточку со словом book. Сцена сразу объясняет, что поиск можно вести спокойно и вместе.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партой есть след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 детей наклоняются к парте: один смотрит под стол, другой держит карандаш и оглядывается с удивлением. На картинке можно добавить подписи under the desk и pen, чтобы связать действие со словами.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легче помочь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сцена показывает, как ребёнок предлагает помощь и указывает на полку или коробку. Улыбки и жесты делают иллюстрацию дружелюбной, а фразы Let’s look! и I can help you звучат естественно и понятно.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Картинка: дети ищут вместе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5295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606" y="1652950"/>
            <a:ext cx="373538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700" y="1652950"/>
            <a:ext cx="426900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3450" y="1671733"/>
            <a:ext cx="438000" cy="3893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Let’s look! сразу включает класс в действие. Она короткая, бодрая и подходит для работы в парах или всей группой, когда нужно быстро начать искать.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 нужное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Look under the desk. и Look in the bag. помогают детям связывать слова с реальными действиями. Так предлоги места запоминаются без долгих объяснений.
</a:t>
            </a:r>
            <a:endParaRPr lang="en-US" sz="1257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находку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Is it here? помогает уточнить, находится ли предмет рядом. Он очень прост по структуре и хорошо подходит для повторения коротких ответов в классе.
</a:t>
            </a:r>
            <a:endParaRPr lang="en-US" sz="1291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can help you. учит вежливости и поддержке. Она показывает, что поиск — это не соревнование, а дружная работа, где каждый может помочь товарищу.
</a:t>
            </a:r>
            <a:endParaRPr lang="en-US" sz="1268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урока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задается вопрос и дается ответ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языковой цикл: назвать предмет, спросить, проверить место, ответить и показать находку классу.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2575" y="3167775"/>
            <a:ext cx="28710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Слова-подсказки: in, on, under, near
</a:t>
            </a:r>
            <a:endParaRPr lang="en-US" sz="2309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in помогает сказать, что вещь находится внутри предмета: in the bag, in the box. Для детей это самый наглядный вариант, потому что можно сразу показать, куда именно спрятали книгу.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under обозначает место под предметом: under the chair, under the desk. Здесь особенно полезно движение: дети наклоняются, заглядывают вниз и сразу связывают слово с реальным поиском.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near помогает назвать то, что находится рядом: near the board, near the chair. Оно расширяет описание места и делает поисковую фразу точнее, не усложняя её для второклассников.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on удобно для описания предмета сверху: on the desk, on the shelf. Оно легко запоминается через картинку и движение руки, которая показывает поверхность и лежащую на ней вещь.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Картинка: найденная вещь и радостный момент
</a:t>
            </a:r>
            <a:endParaRPr lang="en-US" sz="2417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9150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лучше показать момент, когда ребёнок наконец замечает потерянную вещь. Радостное лицо и открытая поза сразу передают успех и помогают связать английскую фразу с приятным результатом.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79150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находки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68495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pen, pencil, book, teddy bear или ball: такие вещи легко узнать второклассникам. Картинка становится понятной без лишних объяснений и поддерживает тему простого школьного поиска.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68495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предмет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57847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можно разместить надпись Here it is! или I found it! Она делает сцену почти разговорной и показывает, что английские слова помогают быстро завершить маленькое приключение.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157847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подпись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повторяется на уроке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0740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70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снова называют знакомые слова: book, pen, bag, desk, chair, ruler, rubber, toy. Такое повторение помогает быстро узнавать предметы по картинке, подписи и голосу учителя.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словам in, on, under, near. Они помогают уточнить, где лежит вещь, и делают поиск более точным, если дети показывают место рукой или взглядом.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месте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звучат короткие вопросы: Where is it? и Is it here? Эти модели очень удобны для второго класса, потому что они простые, ритмичные и легко входят в живой диалог.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 игре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слова встречаются несколько раз в разных мини-ситуациях. Благодаря этому дети не устают, а постепенно начинают произносить и читать новые фразы почти без подсказки.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вопроса дети повторяют Yes, it is. и No, it isn’t. Такие ответы тренируют уверенность и показывают, что английский можно использовать быстро, без длинных фраз.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слова к маленькому диалогу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отдельные слова превращаются в короткий и понятный разговор на уроке.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тема на уроке английского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запоминают названия школьных вещей и учатся соотносить слово с предметом. Это создаёт прочную основу для дальнейших тем и помогает быстрее узнавать знакомые слова в новых заданиях.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закрепляет короткие вопросы и ответы, которые можно использовать сразу в классе. Ребёнок не просто повторяет слова, а начинает строить маленький, понятный диалог.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166111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повторение знакомых слов тренирует слуховое различение и аккуратное произношение. Для младших школьников это особенно важно, потому что короткие фразы легче услышать и произнести без страха.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166111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 произношение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76736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предмета заставляет смотреть, сравнивать и проверять подсказки. Такая работа развивает внимание и делает урок активным, но спокойным: дети двигаются, думают и говорят по-английски.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76736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 наблюдательность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лежат яркие карточки с крупными словами book, pen, ruler и bag. Рядом стоят маленькие рисунки предметов, чтобы второклассник сразу соединил слово, изображение и место, где его можно искать.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поиска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карточки показывают in, on и under. Учитель может разложить их возле картинки класса и быстро объяснить, как меняется смысл фразы, если предмет лежит в сумке, на парте или под ней.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рядом со словами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Картинка: слова на карточках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показывает, что одна неожиданная находка может легко превратить поиск в весёлую игру и снять напряжение у младших школьников.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неожиданная находка часто превращает поиск в смешной момент и помогает детям улыбнуться вместо того, чтобы переживать из-за ошибки.
</a:t>
            </a:r>
            <a:endParaRPr lang="en-US" sz="967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«We must find it!»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мини-истории на английском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цепочка объединяет вопрос, поиск, подсказку, находку и радостный ответ в одном коротком сюжете.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после урока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дети уверенно называют школьные вещи, задают вопрос Where is it? и используют in, on, under, near. Простая история делает английские слова понятными, живыми и очень запоминающимися.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2026-05-30T06:23:17Z</dcterms:created>
  <dcterms:modified xsi:type="dcterms:W3CDTF">2026-05-30T06:23:17Z</dcterms:modified>
</cp:coreProperties>
</file>