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 русском языке: зачем нужны похожие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помогают говорить точно, ярко и без повторов.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синонимы делают речь богаче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встречаются в книгах, сказках и обычном разговоре. Они помогают избегать повторов, точнее передавать смысл и выбирать слово по ситуации, стилю и оттенку значения.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синонимы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— это слова одной части речи, которые близки по значению и называют одно и то же действие, предмет или признак, например: смелый — храбрый — отважный.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Полного совпадения у синонимов почти не бывает. Чаще они различаются оттенком смысла: один вариант звучит нейтрально, другой — торжественно, книжно или разговорно.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удачное слово, важно смотреть не только на значение, но и на то, уместно ли оно в конкретной речи и в каком стиле звучит.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9794" y="1692275"/>
            <a:ext cx="14887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4907" y="17051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782" y="1692275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синонимических рядов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идти — шагать — брести — плестись показывает одно действие, но с разной скоростью и силой движения. Нейтральное слово здесь — идти.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красоты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ряду красивый — прекрасный — симпатичный слова передают один признак, но по-разному: от нейтральной оценки до более яркой и выразительной.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говорить — рассказывать — сообщать объединяет близкие по смыслу слова, но каждое подходит к своей ситуации и передаёт разный оттенок сообщения.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нельзя менять местами бездумно: слово дом звучит обычно и нейтрально, а жилище — более книжно и официально.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мокрый и влажный обозначают разную степень намокания: мокрый сильнее, а влажный показывает меньшую степень и более мягкий признак.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ряду большой, огромный, гигантский слова передают один признак, но с разной силой: от обычного размера до очень большого.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может быть и в уместности: одно слово подходит для разговора с друзьями, другое — для книги, ответа в классе или пересказа.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синонимы отличаются друг от друга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сила признака в синонимах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ряду можно располагать от нейтрального к более выразительному, чтобы увидеть усиление признака.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значение, тем сильнее впечатление от слова; выбор зависит от того, насколько ярко нужно описать предмет.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составленный по смысловой шкале синонимов.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синонимы нужны в тексте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не повторять одно и то же слово несколько раз подряд. Благодаря этому текст звучит естественнее, чище и легче воспринимается читателем.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произведениях синонимы создают образность: автор может передать настроение героя, его отношение к событиям и силу чувства более точно.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и научно-популярных текстах синонимы делают объяснение яснее: мысль формулируется точнее, а текст остаётся понятным и разнообразным.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одно слово оживает по-разному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синонимы помогают рисовать картину словами. Тишину можно назвать тихой, безмолвной или немой — и каждый вариант создаёт своё настроение. Так автор делает описание глубже, а образ — выразительнее для читателя.
</a:t>
            </a:r>
            <a:endParaRPr lang="en-US" sz="834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важно передать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беседе синонимы помогают показать отношение к сказанному. Вместо простого «хорошо» можно сказать «отлично» или «замечательно», если хочется выразить радость сильнее. Одно понятие звучит по-разному в зависимости от эмоции говорящего.
</a:t>
            </a:r>
            <a:endParaRPr lang="en-US" sz="834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 художественной и разговорной речи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Синонимические ряды и оттенки значений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близкие по смыслу слова различаются по оттенку, стилю и силе признака.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 смыслу слова не равны полностью: одно слово нейтрально, другое звучит торжественнее или разговорнее.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«Синонимы».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признака может быть несколько слов разной силы. Сравнение нейтрального, более сильного и самого яркого варианта помогает выбрать точное слово.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урока «Синонимы».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признака помогают выбрать слово, которое точнее всего передаёт мысль.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синонима: шаг за шагом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найти слово, которое совпадает по смыслу и подходит по стилю речи.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 словарях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синонимов показывают, какие слова близки по смыслу, но не равны по употреблению. Это помогает сразу увидеть, где слово нейтральное, а где книжное, разговорное или устаревшее.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Пометы рядом со словом подсказывают его уместность в речи. Так можно избежать ошибки, когда торжественное или редкое слово употребляют в обычном разговоре без нужды.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говорить — слово нейтральное, а вещать звучит торжественно и подходит не к любой ситуации. Словарь помогает понять эту разницу до того, как слово попадёт в текст.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выбрать синоним по словарю, речь становится точнее и аккуратнее. Это особенно важно в сочинениях, пересказах и ответах, где нужно соблюдать стиль и смысл.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Синонимы, антонимы и омонимы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каждой группе выполняют разную задачу: одни уточняют мысль, другие показывают противоположность, третьи требуют внимания к контексту.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заменить повтор, антонимы — показать контраст, а омонимы нужно различать по смыслу и ситуации.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русского языка; примеры: смелый — храбрый, высокий — низкий, ключ — ключ.
</a:t>
            </a:r>
            <a:endParaRPr lang="en-US" sz="10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синонимами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подбирать слово только по общему смыслу и не замечать стиль. Например, пища и еда называют одно и то же, но употребляются в разных ситуациях.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считать синонимами слова, которые лишь похожи, но не совпадают по оттенку. Быстрый и скорый, мокрый и влажный не всегда взаимозаменяемы.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повторять одно и то же слово там, где русский язык позволяет заменить его точным синонимом. Из-за этого текст становится однообразным и менее выразительным.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 школьных упражнениях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тренироваться на простых рядах: радостный — весёлый, дорожка — тропинка, говорить — беседовать. Тогда легче писать сочинения, пересказы и небольшие ответы без лишних повторов.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часто предлагают подобрать пару к слову, заменить повтор или выбрать самый точный вариант из нескольких. Такие задания учат замечать оттенки смысла и стиль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Нейтральные, книжные и разговорные синонимы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одно значение передаётся словами с разной окраской и уместностью.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слова подходят почти везде, книжные делают речь торжественнее, а разговорные придают живость или эмоциональность.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русского языка; примеры общеупотребительных синонимических рядов.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синонимы помогают понимать текст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делают текст связным: одно и то же лицо или предмет можно назвать по-разному, и читатель всё равно понимает, о ком или о чём идёт речь.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это особенно полезно, когда автор заменяет повтор словами мальчик, школьник, он. Такие замены помогают следить за смыслом и не терять нить повествования.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пересказе синонимы тоже незаменимы: они позволяют сохранить содержание, сделать речь естественнее и избежать частого повторения одних и тех же слов в каждом предложении.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выразительность при выборе синонима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действие можно показать спокойно или очень напряжённо, если заменить нейтральное слово более сильным.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выбранный синоним, тем ярче впечатление от фразы и тем заметнее эмоциональный тон сообщения.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русского языка; условная шкала выразительности на основе примеров: идти, шагать, спешить, мчаться.
</a:t>
            </a:r>
            <a:endParaRPr lang="en-US" sz="8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близки по значению, но редко совпадают полностью. Они могут различаться оттенком смысла, степенью признака и тем, в какой ситуации звучат естественно.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заменой слова нужно проверить его часть речи и значение. Если новое слово передаёт совсем другую мысль, это уже не синоним, а другое слово.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синоним делает речь точнее, разнообразнее и выразительнее. Особенно это заметно в сочинениях, пересказах и устных ответах, где важна ясность формулировки.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простое: выбирай не просто похожее слово, а то, которое лучше всего подходит по смыслу, стилю и задаче текста.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синонимах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делают русскую речь богаче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избегать повторов, точнее выражать мысль и передавать настроение. Чем лучше школьник умеет выбирать уместное слово, тем яснее и красивее звучит его речь.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2026-05-22T07:06:49Z</dcterms:created>
  <dcterms:modified xsi:type="dcterms:W3CDTF">2026-05-22T07:06:49Z</dcterms:modified>
</cp:coreProperties>
</file>