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2240434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Арифметические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помогают считать и понимать мир вокруг нас.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Арифметические действия нужны в школе, дома и в играх: они помогают считать, сравнивать, решать задачи и проверять ответы. Во 2 классе с их помощью удобно работать с числами до 100.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арифметика нужна каждый день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показывает, сколько получится вместе, если к одному числу прибавить другое. Например, 3 + 2 = 5: к трём добавили ещё два.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Сложение: когда числа соединяются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помогает быстро узнавать, сколько стало после добавления. Оно удобно и в задачах, и в обычной жизни, где числа часто «дружат» между собой.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сложения называют суммой. Этот способ нужен, когда считают карандаши, конфеты, шаги, книги или другие предметы, которые складывают в одно целое.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Вычитание: когда что-то убирают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показывает, сколько осталось после того, как предметы убрали, потратили или отдали. Например, 7 − 3 = 4: из семи убрали три, и осталось четыре.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вычитания называют разностью. Это действие легко представить с яблоками или карандашами: часть исчезает со стола, а вы сразу видите, сколько осталось.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9483" y="3304813"/>
            <a:ext cx="242287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Умножение: одинаковые группы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помогает считать быстро, когда предметы собраны в равные группы. Например, 4 × 3 означает четыре группы по три предмета.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Коробки и ряды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действие удобно для коробок с одинаковым количеством вещей, рядов парт в классе и других повторяющихся наборов, где считать по одному долго.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умножения называют произведением. Оно помогает не складывать одно и то же много раз — счёт становится короче и проще.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рисунок или узор повторяется много раз, умножение тоже выручает. Оно показывает, сколько всего элементов получится из одинаковых частей.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Деление: делим поровну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Узнаём целое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сколько предметов есть всего. Например, 12 игрушек или 12 конфет — это общее количество, которое нужно разделить.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Делим на равные части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выбирают, на сколько групп нужно разделить число. Если 12 разделили на 3 группы, стараются сделать все группы одинаковыми.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Получаем частное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группе получается по 4 предмета. Такой результат называют частным. Деление помогает распределять вещи честно и без споров.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 вычитание проверяют друг друга: если 5 + 2 = 7, то 7 − 2 = 5. Так легче заметить, правильный ли ответ получился.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можно представить как быстрое сложение одинаковых слагаемых. Вместо длинного ряда одинаковых чисел удобно записать одно короткое выражение.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связано с разбором на равные группы. Если умножение собирает предметы вместе, то деление аккуратно их распределяет по частям.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четыре действия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вопрос задачи, затем ищем слова-подсказки и выбираем действие по смыслу.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нужное действие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чисел не меняет ответ в сложении и умножении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арифметики для начальной школы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помогает выбирать удобный порядок чисел и считать быстрее без лишних шагов.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выполняют действия в скобках. Они как маленькая команда, которую нужно разобрать первой, чтобы дальше не запутаться.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считают умножение и деление. Эти действия идут раньше, потому что помогают быстрее собрать или разделить числа.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выполняют сложение и вычитание. Если всё делать по порядку, ответ получится точным и одинаковым для всех.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выражении 2 + 3 × 4 сначала находят 3 × 4, а потом прибавляют 2. Так математика не шутит с ответом.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в выражениях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числа шагают по лучу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шагов вперёд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числовом луче число 0 стоит в начале пути, а дальше идут точки одна за другой. Если сделать пять маленьких шагов вправо, получится 5. Так легко увидеть, как сложение добавляет число к числу, почти как весёлый прыжок по дорожке.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шага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вычесть, движения становятся обратными. От 5 можно вернуться на два шага влево и снова оказаться у 3. Такой рисунок помогает понять, что вычитание уменьшает число, а стрелка показывает, куда именно идёт счёт.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665" y="1602394"/>
            <a:ext cx="237924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1850" y="1602393"/>
            <a:ext cx="237925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вычисление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 вычитание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найден сложением, его можно проверить вычитанием. А если число вычитали, проверьте себя обратным сложением. Так сразу видно, не спряталась ли ошибка.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 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удобно проверять делением: разделите его на один из множителей. Если получился второй множитель, вычисление верно. Это помогает не путаться в длинных примерах.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работает только тогда, когда числа и знаки прочитаны точно. Один пропущенный минус может всё изменить. Поэтому полезно смотреть на пример спокойно и по порядку.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проверяет результат, он чувствует себя спокойнее и смелее. Ошибки становятся не страшными, а полезными подсказками. Математика любит внимательных учеников.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арифметика помогает каждый день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886" y="3467970"/>
            <a:ext cx="1658353" cy="1141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дома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самого утра числа нужны, чтобы посчитать предметы на столе, отмерить время и собрать портфель без спешки. Арифметика помогает начать день организованно.
</a:t>
            </a:r>
            <a:endParaRPr lang="en-US" sz="1273" dirty="0"/>
          </a:p>
        </p:txBody>
      </p:sp>
      <p:sp>
        <p:nvSpPr>
          <p:cNvPr id="11" name="Text 3"/>
          <p:cNvSpPr txBox="1"/>
          <p:nvPr/>
        </p:nvSpPr>
        <p:spPr>
          <a:xfrm>
            <a:off x="2537644" y="1654222"/>
            <a:ext cx="1709190" cy="1048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решают примеры, сравнивают ответы и учатся действовать по порядку. Здесь арифметика становится главным помощником для работы с числами.
</a:t>
            </a:r>
            <a:endParaRPr lang="en-US" sz="1270" dirty="0"/>
          </a:p>
        </p:txBody>
      </p:sp>
      <p:sp>
        <p:nvSpPr>
          <p:cNvPr id="12" name="Text 4"/>
          <p:cNvSpPr txBox="1"/>
          <p:nvPr/>
        </p:nvSpPr>
        <p:spPr>
          <a:xfrm>
            <a:off x="4579125" y="3467970"/>
            <a:ext cx="1658353" cy="1141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перемены числа тоже не отдыхают. Можно разделить угощение поровну, посчитать карточки или узнать, хватит ли карандашей для игры всем.
</a:t>
            </a:r>
            <a:endParaRPr lang="en-US" sz="1340" dirty="0"/>
          </a:p>
        </p:txBody>
      </p:sp>
      <p:sp>
        <p:nvSpPr>
          <p:cNvPr id="13" name="Text 5"/>
          <p:cNvSpPr txBox="1"/>
          <p:nvPr/>
        </p:nvSpPr>
        <p:spPr>
          <a:xfrm>
            <a:off x="6884154" y="1654222"/>
            <a:ext cx="1709190" cy="1048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и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арифметика снова пригодится: посчитать сдачу, узнать время до сна или проверить, сколько минут осталось до конца мультфильма. Числа живут рядом с нами всегда.
</a:t>
            </a:r>
            <a:endParaRPr lang="en-US" sz="12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иногда спешат и читают задачу только по первым словам. Из-за этого можно выбрать не то действие, хотя числа в условии подсказывают верный путь.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так: действие выбрано верно, но порядок выполнения нарушен. Сначала скобки, потом умножение и деление, а уже затем сложение и вычитание.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 знак или перепутать его. Плюс и минус похожи на маленькие указатели, поэтому важно смотреть на запись очень внимательно.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79" y="3304813"/>
            <a:ext cx="222097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знаки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плюс показывает, что числа нужно сложить. Он помогает понять, что станет больше и к чему добавляется ещё одно число.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говорит о вычитании. С его помощью видно, что что-то убрали, отдали или потратили, и число стало меньше.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или крестик обозначают умножение. Эти знаки показывают одинаковые группы и помогают быстро считать повторяющиеся предметы без долгих шагов.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 или дробная черта означают деление. Они подсказывают, что число нужно разделить на равные части, чтобы получилось поровну.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число раскладывается на части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 для числа 6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маленьком домике число 6 может жить по-разному: с 1 и 5, с 2 и 4, с 3 и 3. Такие пары помогают быстро находить нужное число при сложении и вычитании. Получается целая дружная компания чисел.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Пары, которые помогают считать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знает состав числа, он легче собирает и разбирает примеры. Например, увидев 4 и 2, можно сразу вспомнить 6. Это удобно, как волшебный ключик к быстрым ответам, без лишнего пересчёта пальцев.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школьник проходит путь от чтения задачи до записи ответа.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к правильному ответу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десяти удобно прибавлять по частям: сначала добираем до круглого числа, а потом добавляем остальное. Так 8 + 2 и 9 + 1 считаются почти мгновенно.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математические хитрости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помогает умение замечать знакомые результаты. Когда ребёнок видит удобную пару, счёт идёт быстрее, а пример перестаёт казаться длинным и сердитым.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умножении полезно помнить простые пары чисел. Если 2 × 5 = 10, то и 5 × 2 = 10. Такие примеры запоминаются легко, как любимая считалочка.
</a:t>
            </a:r>
            <a:endParaRPr lang="en-US" sz="9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вокруг нас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и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 школе числа встречаются постоянно. Они помогают считать тетради, монеты, минуты до звонка и ложки для рецепта. Без них было бы совсем не по порядку.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и на улице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и в играх арифметика тоже работает без отдыха. Она нужна, чтобы измерять длину, сравнивать результаты, считать кубики и делить предметы между друзьями поровну.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Арифметика — полезный 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Сложение, вычитание, умножение и деление делают счёт понятным и удобным. Если знать их хорошо, легче решать задачи, проверять ответы и находить числа в любой повседневной ситуации.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2026-05-20T15:59:39Z</dcterms:created>
  <dcterms:modified xsi:type="dcterms:W3CDTF">2026-05-20T15:59:39Z</dcterms:modified>
</cp:coreProperties>
</file>