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инструменты для исследования живой и неживой природы.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Методы изучения природы в биологии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учёные, от Аристотеля до алхимиков Средневековья, закладывали основы наблюдения и эксперимента, формируя современный научный подход в биологии, основанный на объективности и проверяемости.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методов исследования природы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изучение без вмешательства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позволяет собирать данные, не влияя на объекты. Например, школьники следят за развитием ростка в течение недели, отмечая изменения в росте и состоянии растения.
</a:t>
            </a:r>
            <a:endParaRPr lang="en-US" sz="1067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поведения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биологии учащиеся фиксируют, как животные реагируют на разные условия, что помогает понять их привычки и образ жизни в естественной среде.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особенностей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наблюдение за листовой пластиной помогает выявить признаки заболеваний или адаптации растений к окружающей среде, что важно для экологических исследований.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биологических исследованиях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как метод биологического исследования
</a:t>
            </a:r>
            <a:endParaRPr lang="en-US" sz="2188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Экспериментальная методика включает изменение одного фактора и фиксацию изменений у объекта исследования.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экспериментов можно определить, как свет или температуру влияет на рост растений, что невозможно при простом наблюдении.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позволяет изучать влияние внешних факторов, создавая контролируемые условия для проверки гипотез.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экспериментов обеспечивают объективные данные для подтверждения или опровержения научных предположений.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количественные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линейки для определения роста растения каждую неделю помогает отследить динамику развития с точностью до миллиметра, что важно для анализа эффективности ухода.
</a:t>
            </a:r>
            <a:endParaRPr lang="en-US" sz="92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температуры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Термометры позволяют фиксировать температуру воды в аквариуме, создавая условия для комфортного существования аквариумных обитателей и предотвращая болезни.
</a:t>
            </a:r>
            <a:endParaRPr lang="en-US" sz="9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массы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дают возможность измерять массу растений в разные периоды, что помогает оценить их рост и состояние, а также влияние удобрений и условий выращивания.
</a:t>
            </a:r>
            <a:endParaRPr lang="en-US" sz="994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измерений в биологическом исследовании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9877"/>
            <a:ext cx="4014300" cy="13459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методов изучения природы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особенности основных методов исследования в биологии, позволяя понять их различия и совместное применение.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дополняют друг друга, обеспечивая всестороннее изучение природных явлений.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5 класс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аспекты моделирования в биологии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клеток и органов дают наглядное представление об их структуре и функциях, облегчая понимание сложных биологических процессов.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 диаграммы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изображение пищевых цепей помогает проанализировать взаимосвязи между организмами в экосистемах.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симуляции роста растений и распространения семян в разных климатических условиях, что невозможно в реальности.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Упрощённые модели способствуют освоению понятий биологии в школьной практике, делая сложные факты более доступными.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в научном исследовании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— это предварительное объяснение наблюдаемого явления, подлежащее проверке. Например, предположение, что частый полив ускоряет рост комнатных растений.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основании гипотезы формируют экспериментальные условия для её подтверждения или опровержения, что способствует развитию научного понимания.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Приоритетность методов исследования в 5 классе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биологии наиболее востребован метод наблюдения, позволяющий учащимся непосредственно взаимодействовать с природой.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наблюдение — базовая деятельность для познания окружающего мира в школьной практике.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о практике обучения биологии, 2023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наблюдений в природе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наблюдение за ростом проростков даёт важные сведения о влиянии условий почвы и ухода на развитие растений.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миграции птиц в разные сезоны раскрывает закономерности поведения и помогает сохранять виды в природе.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сезонных изменений листьев помогает понять адаптацию деревьев к климату и подготовиться к зимнему периоду.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эксперимента: выращивание кристаллов соли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проведения эксперимента сначала растворяют соль в тёплой воде до насыщения раствора. Затем раствор оставляют на открытом воздухе для испарения воды и формирования кристаллов соли.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изучают, как температура, время воздействия и количество соли влияют на размер и форму кристаллов. Результаты сравнивают между разными группами учеников для выявления закономерностей.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исследования: работа в группах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целей эксперимента помогает всем участникам понять задачи и ожидаемые результаты, что улучшает качество проведённого исследования.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в группах учащиеся распределяют роли для эффективного выполнения эксперимента, чтобы каждый контролировал определённый этап исследования.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проведения экспериментов группы собираются вместе для анализа полученных данных и обсуждения итогов, что способствует развитию навыков коммуникации и критического мышления.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биологического исследования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в научном процессе согласно школьному курсу биологии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точных наблюдений и измерений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изучения мелких объектов и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Увеличительное стекло помогает рассмотреть мелкие детали растений и животных. Микроскоп позволяет исследовать структуру клеток, обеспечивая углублённый взгляд на биологические объекты.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количественного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используется для определения температуры в экспериментальных условиях. Линейка даёт возможность точно измерить длину растений или других образцов, что необходимо для количественного анализа.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Достоверность и повторяемость результатов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результаты различаются, опыт нужно пересмотреть и выявить причины расхождений, чтобы обеспечить точность знаний.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эксперимента в одинаковых условиях подтверждает достоверность полученных данных и исключает случайные ошибки.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важно подробно фиксировать все этапы исследования для возможности их повторной проверки другими учениками или учёными.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Чёткость и аккуратность записей помогают избежать ошибок и обеспечивают объективность научных выводов.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моделей в понимании биологических процессов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модели в образовании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органов, например сердца или клетки, дают учащимся наглядное представление об их устройстве и функциях. Такие модели помогают лучше понять сложные биологические структуры и процессы.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компьютерного моделирования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программы позволяют анализировать развитие растений в различных условиях, моделируя влияние температуры и влажности. Это помогает выделить ключевые факторы, влияющие на рост живых организмов.
</a:t>
            </a:r>
            <a:endParaRPr lang="en-US" sz="9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открытия благодаря научным методам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Менделя с горохом раскрыли основы наследственности, заложив фундамент генетики.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животными в природе выявили закономерности их поведения и адаптации, расширяя знания о биоразнообразии.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позволила открыть мир микробов, что стало базой для микробиологии и медицины.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ограничения и ошибки в биологических исследованиях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ограничения включают неточность измерительных приборов и невозможность полностью контролировать все переменные в эксперименте.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условия, такие как изменение погоды или освещённости, могут непредсказуемо влиять на объекты и процессы.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фактор выражается в невнимательности или неправильном обращении с приборами, что влияет на результаты.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повышения точности данных всегда необходимо перепроверять результаты и повторять эксперименты при необходимости.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поддерживают охрану природы, помогая контролировать состояние экосистем и восстанавливать редкие виды для сохранения биоразнообразия.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методов биологии для общества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методы способствовали созданию новых лекарств и эффективных способов лечения, улучшая здоровье и жизнь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методов изучения природы для науки и общества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наблюдения, эксперимента, измерения и моделирования формируют фундамент биологических знаний, способствуя развитию общества и повышая природную грамотность каждого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2026-05-08T07:23:58Z</dcterms:created>
  <dcterms:modified xsi:type="dcterms:W3CDTF">2026-05-08T07:23:58Z</dcterms:modified>
</cp:coreProperties>
</file>