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о героях комедии «Горе от ума»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критики увидели в героях Грибоедова спор эпох и характеров?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«Горе от ума» стало важным для критики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появилась в эпоху споров о службе, чести и воспитании дворянства. Её герои быстро стали узнаваемыми типами: умный Чацкий, осторожный Молчалин, консервативный Фамусов и другие.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Чацкий в оценках критиков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видели в Чацком героя нового времени: он смело говорит правду, не принимает ложь и открыто спорит с теми, кто дорожит только мнением света.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Чацкого связывали с одиночеством человека, который думает свободно, но оказывается чужим среди людей старого круга.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тем ему часто ставили в упрёк излишнюю резкость. Его горячность мешает ему вовремя остановиться и делает спор ещё более напряжённым.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Фамусов как образ старого общества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Фамусов в критике предстает защитником привычного порядка, где ценятся чины, связи и одобрение окружающих сильнее личных достоинств.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Фамусов воспринимается как символ мира, в котором положение в обществе важнее честности, образования и самостоятельного мышления.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поведение определяется осторожностью и выгодой: он боится перемен и старается сохранить то, к чему привыкло московское барство.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Молчалин: внешняя скромность и скрытый расчёт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считали Молчалина особенно опасным, потому что он умеет подстраиваться под любого собеседника и не показывает настоящих намерений.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имя Молчалина стало нарицательным: так называют человека, который добивается успеха лестью и покорностью.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главные черты — молчаливость, угодливость, осторожность и желание продвинуться по службе без лишнего риска.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Софья в оценках критиков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Софья показана как умная и наблюдательная девушка, способная на сильное чувство. Но её выбор Молчалина показывает, как легко ошибиться, если судить о человеке только по внешней скромности.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отмечали и её внутреннюю сложность: она не просто доверчива, а ищет в людях лучшее. Домашняя среда московского дворянского дома помогает понять её положение в семье и свете.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60645"/>
            <a:ext cx="439200" cy="35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247" y="1498750"/>
            <a:ext cx="439200" cy="390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Скалозуб как сатирический тип
</a:t>
            </a:r>
            <a:endParaRPr lang="en-US" sz="31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реплики короткие и грубоватые, поэтому характер раскрывается не умом, а самоуверенной манерой держаться.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без содержания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Скалозуба показывает среду, где ценят положение, громкое имя и видимую значимость, а не личные качества.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светского общества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Скалозуб постоянно думает о служебном успехе и говорит так, будто главное в жизни — продвижение по лестнице чинов.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Чины прежде всего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выглядит как человек строгой формы и порядка, но за этим нет глубины мысли, которую ожидали бы от настоящего героя.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внешность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черты в критике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каждый персонаж отражает отдельную сторону конфликта в комедии.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не просто разные характеры, а столкновение жизненных позиций и нравственных принципов.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литературной критики о комедии А. С. Грибоедова «Горе от ума»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героев чаще всего выделяет критика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качества критики обсуждают чаще всего при разборе персонажей комедии.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противоположные модели поведения: честность Чацкого и расчёт Молчалина.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литературной критики о героях комедии А. С. Грибоедова «Горе от ума»
</a:t>
            </a:r>
            <a:endParaRPr lang="en-US" sz="134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Пушкинское замечание о Чацком подчёркивает не недостаток ума, а его прямоту и неумение действовать осторожно.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известная оценка Пушкина показывает, что Чацкий силён в споре, но слаб в практическом действии.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оценка Чацкого в литературной критике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 А. Вяземский о героях комедии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Вяземский особенно ценил у Грибоедова точность бытовых деталей: в репликах и поступках героев он видел не театральную условность, а живую русскую действительность.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отмечал, что речь, привычки и манеры персонажей помогают сатире звучать метко. Именно поэтому комедия точно показывает нравы светского круга и остаётся убедительной.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критика важнее всего была узнаваемость характеров. Чацкий, Фамусов, Молчалин и другие воспринимались как реальные типы общества, а не как отвлечённые литературные фигуры.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Гончаров о значении Чацкого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видел в Чацком героя нового времени и называл его единственным по-настоящему положительным лицом комедии, потому что тот не принимает ложь и лицемерие.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особенно подчёркивал, что Чацкий не хочет мириться с несправедливостью. Поэтому его образ важен не только как спорщика, но и как человека принципов.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мнению критика, Чацкий проигрывает в споре с окружающими, но нравственно остаётся выше их. Его сила — в свободе мысли и внутреннем достоинстве.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критика видит конфликт поколений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комедии спорят не просто родственники, а разные поколения и разные представления о жизни. Молодые герои ищут свободу и искренность, а старшие защищают порядок и привычные правила.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взглядов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конфликт показывает, что речь идёт о будущем общества. Разговоры о чинах, репутации и службе становятся способом понять, какие ценности правят в московском доме.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 комедии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критики оценивают героев комедии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анализа литературного героя в критике.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247" y="3241125"/>
            <a:ext cx="439200" cy="3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17047" y="1498750"/>
            <a:ext cx="439200" cy="390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Молчалин стал нарицательным образом
</a:t>
            </a:r>
            <a:endParaRPr lang="en-US" sz="3082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Молчалин говорит мало и осторожно, стараясь не выдать лишнего. Такая манера кажется безопасной, но за ней скрывается расчёт и готовность подстраиваться под сильных людей.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виду Молчалин тихий и услужливый, но именно это делает его опасным. Его образ стал символом приспособленчества, когда внешняя вежливость скрывает внутреннюю пустоту.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скромность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думает прежде всего о продвижении и выгоде. Критики увидели в нём тип человека, который выбирает не честность, а удобный путь к успеху и положению.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по отношению к обществу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герои по-разному реагируют на правила света и общественное мнение.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Чацкий и Молчалин оказываются наиболее заметными полюсами спора, а остальные герои занимают промежуточные позиции.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3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характеристик героев комедии А. С. Грибоедова «Горе от ума» по литературной критике
</a:t>
            </a:r>
            <a:endParaRPr lang="en-US" sz="130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героев как предмет критики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Чацкого быстрая, резкая и полная иронии. Она показывает его ум, но одновременно выдаёт нетерпение и привычку спорить до конца, не уступая собеседнику.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Фамусов говорит поучительно и назидательно. В его словах слышны осторожность, зависимость от мнения света и уверенность, что старые правила нельзя нарушать.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Молчалин выражается тихо, вежливо и обдуманно. Такая манера помогает ему всем нравиться, но делает заметным его страх ошибиться и потерять покровительство.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Скалозуб говорит коротко и грубовато, часто сводя разговор к чинам и службе. Его язык подчёркивает ограниченность и самоуверенность военного карьериста.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звучание критики о героях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комедии понятны и сегодня, потому что в них легко узнать людей, которые спорят о правде, выгоде, успехе и правилах поведения в коллективе.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Фамусов и Скалозуб показывают, как привычка к порядку, карьере и внешнему блеску может вытеснять самостоятельное мышление и уважение к личности.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Чацкий напоминает человека, который не боится говорить честно. Молчалин узнаётся в тех, кто старается понравиться всем ради продвижения и личной пользы.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099650"/>
            <a:ext cx="4335300" cy="181700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критических оценок героев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качества критики чаще всего связывают с героями комедии.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герои вместе раскрывают общество, в котором ценятся чин, репутация и выгода, а не искренность и самостоятельность.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литературной критики о комедии А. С. Грибоедова «Горе от ума»
</a:t>
            </a:r>
            <a:endParaRPr lang="en-US" sz="134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героях и критике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героев «Горя от ума» помогает увидеть, что Грибоедов создал не просто смешные характеры, а точные образы своей эпохи. Каждый из них учит читать человека внимательно.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2026-05-23T04:48:23Z</dcterms:created>
  <dcterms:modified xsi:type="dcterms:W3CDTF">2026-05-23T04:48:23Z</dcterms:modified>
</cp:coreProperties>
</file>