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XVII века: как в Европе возникла система правил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литература учится у разума, порядка и античности, рождается классицизм.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 век стал временем новых литературных правил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Европа искала порядок в государстве, науке и искусстве. Во Франции при Людовике XIV особенно ценили ясность, дисциплину и строгие нормы, а писатели всё чаще противопоставляли их барочной пышности и чрезмерности.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главный образец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Классицисты видели в Гомере, Вергилии, Софокле и Горации высший пример художественного мастерства. Их тексты считались проверенной школой вкуса, композиции и выразительности.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сюжеты и герои помогали показывать важные для эпохи темы: честь, долг, доблесть, разумное поведение. Поэтому древние авторы воспринимались не как далёкое прошлое, а как живой ориентир.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древним не означало простого копирования. Писатели выбирали у античных авторов самые удачные правила и решения, чтобы создать современное и упорядоченное произведение.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литературной системе классицизма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античные образцы и идеи порядка постепенно превратились в строгую литературную норму.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— центр классицистической системы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двор короля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Париже и при королевском дворе формировался вкус эпохи. Здесь литература становилась частью придворной жизни и поддерживала представление о порядке, достоинстве и точности.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культурные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Корнель, Расин, Мольер и Буало сделали французскую литературу образцом для Европы. Академии, театр и придворная культура закрепляли правила языка, жанра и художественного вкуса.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порядок и мера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должно быть понятным и логичным, чтобы читатель сразу видел главную идею и ход событий, не теряясь в сложных украшениях и лишних отступлениях.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переживания не исчезают, но не управляют героем полностью. Они должны подчиняться разуму, долгу и нравственному выбору, а не случайному порыву.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ценил строгую композицию, выразительный, но сдержанный язык и правдоподобие. Каждое слово должно было работать на смысл, а не только на красоту.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Благородный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классицистического произведения обычно выглядит достойно и сдержанно. Его поступки важны не только для него самого, но и для семьи, общества и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жанров в классицизме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определял, каким должен быть герой, язык и тема произведения. Смешивать уровни считалось нарушением литературной нормы.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уровня важны, но каждый выполняет свою задачу: от торжественного до повседневного.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литературной теории классицизма XVII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жанров классицизма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различались темой, героями и стилем. Это помогало читателю сразу понимать, чего ждать от произведения.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жанр, тем торжественнее стиль; чем ближе к повседневности, тем заметнее поучение или насмешка.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поэтике классицизма XVII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единств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должен быть один главный конфликт. Это делало сюжет цельным и помогало зрителю сосредоточиться на самом важном.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обычно укладывался в короткий промежуток, чаще всего в одни сутки. Благодаря этому драматическое действие выглядело убедительно и логично.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происходили в одном пространстве или в очень ограниченном месте. Так действие казалось более правдоподобным и собранным.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классицизма: долг важнее личного желания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классицизма часто испытывает сильное личное чувство, но не может следовать только ему. Он обязан помнить о чести, семье, государстве и нравственном законе.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 центре произведения оказывается внутренний выбор. Самое трудное для героя — не внешняя борьба, а решение между сердцем и долгом.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трагедиях Корнеля и Расина такой конфликт особенно заметен. Их персонажи страдают, размышляют и принимают тяжёлые решения, которые меняют всю судьбу.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классицизма важен не случайный герой, а человек, который отвечает за свой поступок. Поэтому моральная ответственность становится важнее личного желания.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Корнель и становление трагедии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Корнель показал, что трагедия может держаться не на случайностях, а на выборе героя. В «Сиде» и «Горации» решающими становятся честь, долг и ответственность перед другими.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строятся вокруг сильного внутреннего конфликта. Герой должен выбрать между личным чувством и нравственной обязанностью, и именно это создаёт главное напряжение.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Расин: трагедия чувства и судьбы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Расин сосредоточил внимание на душе героя и его скрытых переживаниях. В «Федре», «Андромахе» и «Британике» чувства оказываются сильнее воли, но не освобождают человека.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трагедии отличаются точным и музыкальным языком, а также строгой композицией. Каждая реплика помогает раскрыть страх, ревность, долг и ощущение неизбежной судьбы.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 классицистическая комедия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использовал комедию, чтобы показать пороки общества без назидательности и скуки. В «Тартюфе», «Мещанине во дворянстве» и «Скупом» он высмеял лицемерие, жадность и глупое тщеславие.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Мольера не просто развлекает, а заставляет узнавать знакомые недостатки. Поэтому его комедии помогали зрителю увидеть себя со стороны и задуматься о поведении.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 Буало и кодификация правил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«Поэтическом искусстве» Буало объяснил, что литература должна быть ясной, стройной и подчинённой разуму. Он сделал литературные правила понятными для писателей своего времени.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Буало придавал мере и отбору материала. Писатель, по его мнению, должен брать не всё подряд, а только то, что соответствует жанру и теме.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Буало опирался на античных авторов как на проверенный образец художественного мастерства. Это помогло закрепить уважение к традиции и к литературной норме.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 стал не просто книгой о поэзии, а настоящим ориентиром для всей классицистической литературы. Благодаря ему правила получили авторитет и устойчивость.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классицизма в литературе XVII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классицизм особенно ценил стройность формы и подчинение искусства правилам. Это делало произведения понятными и предсказуемыми.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классицизма — порядок, жанровая система и правила построения текста; личная свобода автора была важна меньше всего.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истории литературы XVII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 государство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королевской власти литература должна была поддерживать порядок и уважение к законам. Произведения часто показывали, что личные желания нужно соотносить с общим благом.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двор, академии и театр помогали устанавливать единые нормы языка и вкуса. Так художественная жизнь становилась частью государственной и культурной политики.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воспринимали как человека, который не только пишет, но и воспитывает читателя. Поэтому литература должна была учить рассуждать, вести себя достойно и понимать долг.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других странах Европы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перенимали трагедию, комедию, интерес к античным сюжетам и представление о литературном правиле. Это помогало создавать более стройные и понятные произведения.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прямого копирования не было. Каждая национальная литература соединяла французский опыт со своими темами, историей и традициями.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образцы быстро стали известны в Англии, Германии, Польше и России. Особенно заметным их влияние стало в XVIII веке, когда европейские литературы активно заимствовали новые нормы.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классицистическое произведение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шагов в поэтике классицизма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их вклад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вместе создали систему классицизма: от правил и теории до трагедии, комедии и басни.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была своя задача, но вместе они создали цельную и устойчивую художественную систему.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европейской литературы XVII века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когда литература стала системой правил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XVII века объединил античные образцы, разум и строгую форму. Он научил писателей создавать ясные, полезные и цельные произведения, а его влияние чувствуется до сих пор.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2026-05-22T20:43:49Z</dcterms:created>
  <dcterms:modified xsi:type="dcterms:W3CDTF">2026-05-22T20:43:49Z</dcterms:modified>
</cp:coreProperties>
</file>