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Солнце: ключевая звезда и научные вопросы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источник жизни и энергии, фундаментальная звезда нашей планетарной системы.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 научное значение Солнца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Солнце вдохновляло культ и открывало тайны природы. От наблюдений Ра и Гелиоса до современного спутникового мониторинга — изучение продвинулось от мистики к точной науке.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Солнца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положение в системе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звезда спектрального класса G2V с массой около 1,989 × 10^30 кг и диаметром в 1,39 миллиона километров, оказывающее доминирующее влияние на Солнечную систему.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возраст оценивается приблизительно в 4,6 миллиарда лет. Расстояние от Земли до Солнца составляет 149,6 млн километров, что равно одной астрономической единице.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Солнца: последовательность слоёв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0675" y="14033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излучения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Слой, где энергия распространяется посредством фотонного излучения, постепенно перемещаясь к поверхности.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40675" y="3008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поверхность Солнца с температурой около 5 500–6 000 К, излучающая основной спектр света.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51150" y="6010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область с температурой около 15 млн К, где происходят термоядерные реакции, вырабатывающие энергию.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51150" y="2205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конвекции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Область, где энергия передаётся конвекционными потоками плазмы, обеспечивая динамическое перемешивание.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51150" y="38104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слои: хромосфера и корона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оболочки с разной температурой, в короне достигающей миллионов градусов, ответственны за солнечные выбросы.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аппарате ядра при экстремальных условиях водород превращается в гелий через протон-протонный цикл, выделяя энергию в виде гамма-лучей и нейтрино.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энергия обеспечивает свечение Солнца с мощностью около 3,8 × 10^26 ватт, поддерживая жизненные процессы на Земле.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Солнца и процессы термоядерного синтеза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Температурное распределение в Солнечных слоях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резко меняется, достигая максимальных значений в ядре и короне, что указывает на сложные механизмы нагрева.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температур отражает различные физические процессы, от термоядерного синтеза до магнитных феноменов атмосферы Солнца.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солнечные модели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3,828 × 10^{26} Вт
</a:t>
            </a:r>
            <a:endParaRPr lang="en-US" sz="501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энергию, поддерживающую климат и жизнь Земли.
</a:t>
            </a:r>
            <a:endParaRPr lang="en-US" sz="2278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определяет, сколько энергии Солнце излучает каждую секунду, влияя на все процессы в Солнечной системе.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Астрофизические измерения NASA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Солнца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элементы, определяющие свойства и процессы внутри Солнца, выявленные спектроскопическими методами.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водорода и гелия определяет основную структуру и энерговыделение Солнца.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Спектроскопический анализ, 2023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пятна: природа и цикличность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— это магнитно активные области с пониженной температурой примерно 4 000 К, заметные как тёмные пятна на фотосфере.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количество изменяется в 11-летнем цикле, коррелируя с уровнем солнечной активности и влияя на магнитосферу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и корональные выбросы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— резкие всплески излучения, возникающие в активных областях, сопровождающиеся выбросом высокоэнергетических частиц.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(CME) выталкивают плазму с магнитным полем в межпланетное пространство, способствуя геомагнитным бурям.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оказывают значительное влияние на космическую погоду, воздействуя на технологии и атмосферу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и его взаимодействие с Землёй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состоит из протонов, электронов и ионов, движущихся с высокой скоростью в межпланетном пространстве. Этот поток создает вокруг Солнца огромную гелиосферу, защищающую планеты от космической радиации.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charged частиц от Солнца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взаимодействии с магнитосферой Земли солнечный ветер вызывает полярные сияния и магнитные бури. Он также влияет на работу спутников и связь, создавая необходимость в мониторинге космической погоды.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солнечного ветра на Землю и технологии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активности на климат Земли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изменения солнечной активности коррелируют с глобальными температурными колебаниями и атмосферными процессами по всему миру.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«Малого ледникового периода» был связан с уменьшением солнечных пятен и снижением общей энергии Солнца, что привело к похолоданию в Европе.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что солнечные циклы влияют на частоту экстремальных погодных явлений и изменение состава атмосферы.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климатические модели учитывают солнечные вариации для точного прогнозирования смены климата на нашей 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 в функционировании Солнечной системы
</a:t>
            </a:r>
            <a:endParaRPr lang="en-US" sz="2592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Солнца удерживает планеты, астероиды и кометы на стабильных орбитах, обеспечивая целостность Солнечной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солнечного излучения поддерживает фотосинтез и климатические процессы на Земле, что создаёт условия для существования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Солнца в галактике определяет движение всей системы, влияя на её динамическое поведение в космосе.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солнечных затмений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солнечное затмение позволяет исследовать внешнюю атмосферу Солнца — корону, выявляя её структуру и температуру. Эти наблюдения важны для понимания коронального нагрева и солнечной активности.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солнечной короны во время затмений
</a:t>
            </a:r>
            <a:endParaRPr lang="en-US" sz="1105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Затмение 1919 года послужило экспериментальной базой для подтверждения общей теории относительности Эйнштейна благодаря измерению искривления света звёзд у горизонта Солнца.
</a:t>
            </a:r>
            <a:endParaRPr lang="en-US" sz="837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теорий физики в условиях затмения
</a:t>
            </a:r>
            <a:endParaRPr lang="en-US" sz="11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Солнца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эволюции звезды с продолжительностью около 10 миллиардов лет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астрономические миссии и методы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телескопы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спектроскопического и фотометрического мониторинга солнечной активности и изучения атмосферных слоёв Солнца.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Parker Solar Probe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аппарат, приближающийся к Солнцу для измерения потоков частиц и магнитных полей в непосредственной близости к звезде.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SDO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непрерывный мониторинг динамики Солнца, изучая солнечные пятна, вспышки и структуру атмосферы в высоком разрешении.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SOHO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Наблюдательный спутник для изучения солнечной короны, солнечного ветра и магнитного поля с помощью спектроскопии и фотометрии.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активности на технологии и энергетику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и магнитные бури часто вызывают нарушения в работе спутниковых систем, нарушая связь и навигацию, а также создают риски для электросетей на Земле.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солнечной энергетики требует постоянного мониторинга солнечных процессов для защиты фотоэлектрических панелей и обеспечения надежности энергоснабжения.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25226"/>
            <a:ext cx="4007700" cy="16871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Солнца и других звёзд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пяти звёзд различных типов, отражающие разнообразие по массе, размеру, светимости, температуре и возрасту.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средняя звезда главной последовательности по массе, светимости и температуре, в отличие от более массивных сверхгигантов и маломассивных красных карликов.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SIMBAD, астрономические каталоги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вызовы в изучении Солнца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точных моделей солнечного динамо требует понимания сложных магнитных процессов, формирующих циклы активности и появление пятен.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аномального нагрева короны остаётся нерешённой, вызывая споры относительно механизмов переноса энергии в верхние слои атмосферы.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экстремальных солнечных вспышек и их влияния на Землю требует интеграции наблюдательных данных и анализа Больших Данных.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подходы объединяют астрономию, физику и компьютерные науки для развития новых методов исследований и повышения точности моделей.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остаётся ключевым объектом для понимания законов природы и эволюции Солнечной системы. Будущие исследования расширят знания и поддержат развитие чистых источников энергии и защиты технологий.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Солнце: центр знаний и драйвер будущих открытий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2026-05-07T23:36:03Z</dcterms:created>
  <dcterms:modified xsi:type="dcterms:W3CDTF">2026-05-07T23:36:03Z</dcterms:modified>
</cp:coreProperties>
</file>