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строения и образа жизни ресничных червей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 — плоские организмы с уникальными строением и способом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черви: происхождение и место в природе
</a:t>
            </a:r>
            <a:endParaRPr lang="en-US" sz="2053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черви, одна из древнейших групп плоских червей, населяют пресные и морские воды, а также влажные места на суше. Более 4500 видов участвуют в очищении и поддержании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отдел включает простые глаза для восприятия света и осязательные органы, что обеспечивает ориентировку в пространстве.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варьируются от нескольких миллиметров до шести сантиметров, что зависит от конкретного вида и условий обитания.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ресничных червей плоское, удлинённое и симметричное, покрыто многочисленными ресничками, что помогает им двигаться и ориентироваться в среде.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ресничных червей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ресничек
</a:t>
            </a:r>
            <a:endParaRPr lang="en-US" sz="236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покрывают всю поверхность тела, образуя плотный эпителий, их слаженная работа создаёт волны, позволяющие эффективно двигаться в воде и по субстрату.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передвижения, реснички участвуют в улавливании пищи и восприятии химических сигналов, что способствует адаптации к окружающей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Кожно-мускульный мешок включает наружный слой кожи и три слоя мышц: кольцевые, продольные и диагональные, что даёт телу прочность и гибкость.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Кольцевые мышцы сокращаются для сужения тела, продольные — для его укорочения, а диагональные обеспечивают вращательные движения.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комплекс мышц позволяет ресничным червям совершать разнообразные манёвры и быстро адаптироваться к изменяющимся условиям.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мышц с ресничками обеспечивает плавность и точность движений при ловле пищи и избегании хищников.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кожно-мускульного мешка
</a:t>
            </a:r>
            <a:endParaRPr lang="en-US" sz="27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99528"/>
            <a:ext cx="4646100" cy="17175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различия между ресничными и паразитическими плоскими червями по образу жизни, строению пищеварительной системы и способам размножения.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Биология, 2022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ресничных и других плоских червей
</a:t>
            </a:r>
            <a:endParaRPr lang="en-US" sz="2327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 менее связаны с хозяевами и более адаптивны к разным средам обитания.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начинается ртом на брюшной стороне, который ведёт в выдвижную глотку, позволяющую захватывать пищу и втягивать её внутрь.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сильно разветвлен, что обеспечивает эффективное переваривание и всасывание питательных веществ по всей длине ветвей.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анального отверстия компенсируется возвратным выведением непереваренных остатков через рот, что характерно для этой группы.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ресничных червей
</a:t>
            </a:r>
            <a:endParaRPr lang="en-US" sz="232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виды добываемой пищи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ресничных червей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 питаются мелкими водными животными, такими как дафнии и коловратки, а также личинками насекомых и икрой, используя выдвижную глотку для захвата добычи.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добычи пищи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активно ловить движущихся мелких организмов или подбирать органические частицы разлагающихся веществ, что помогает им выживать в разнообразных условиях.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пищевых цепях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Поедая мелких беспозвоночных и органический детрит, ресничные черви способствуют круговороту веществ и служат пищей для более крупных животных.
</a:t>
            </a:r>
            <a:endParaRPr lang="en-US" sz="13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пищеварения у ресничных червей
</a:t>
            </a:r>
            <a:endParaRPr lang="en-US" sz="2464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переработки пищи с участием ресничек и мышц.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 ресничных червей происходит путём диффузии кислорода и углекислого газа через тонкую поверхность тела без наличия специализированных органов.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и выделительная системы
</a:t>
            </a:r>
            <a:endParaRPr lang="en-US" sz="2699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включает протонефридии с клетками-соленоцитами, которые фильтруют и выводят излишки воды и обменные продукты.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механизмы поддерживают внутренний водно-солевой баланс, что особенно важно для жизни в водной среде и влажных местах.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дыхательной и выделительной систем способствует поддержанию гомеостаза и общей жизнедеятельности ресничных червей.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органы чувств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нервной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ресничных червей имеет лестничный тип и состоит из головного ганглия и продольных стволов, соединённых поперечными перемычками. Такая организация обеспечивает координацию движений и реакций на раздражители.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ресничных червей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включают пару простых глаз, воспринимающих свет, а также осязательные бугорки, чувствительные к колебаниям воды и химическим сигналам. Сенсорные клетки расположены по всему телу, обеспечивая восприятие окружающей среды.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 передвигаются благодаря движению многочисленных ресничек, покрывающих тело, которые создают волнообразные движения, позволяющие скользить по поверхности и плавать в воде.
</a:t>
            </a:r>
            <a:endParaRPr lang="en-US" sz="1131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способы передвижения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Кожно-мускульный мешок играет важную роль: мышцы сокращаются и расслабляются, изменяя форму тела и обеспечивая манёврирование, например, повороты и изгибы при поиске пищи.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комбинируют использование ресничек с волнообразными изгибами тела для быстрого перемещения, что помогает избегать хищников и активнее исследовать окружающую среду.
</a:t>
            </a:r>
            <a:endParaRPr lang="en-US" sz="112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представителей ресничных червей
</a:t>
            </a:r>
            <a:endParaRPr lang="en-US" sz="2466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Планария белая – пресноводный обитатель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Планария белая живёт в чистых речных и озерных водах. Её тело вытянутое и покрыто ресничками, с заметными тёмными глазками на голове. Она активно питается мелкими беспозвоночными.
</a:t>
            </a:r>
            <a:endParaRPr lang="en-US" sz="1271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Dugesia tigrina – популярный аквариумный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часто встречается в домашних аквариумах благодаря способности быстро размножаться делением. Dugesia tigrina отличается пятнистой окраской и высокой жизнеспособностью в искусственных условиях.
</a:t>
            </a:r>
            <a:endParaRPr lang="en-US" sz="1204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Polycelis nigra – обитатель медленнотекущих вод
</a:t>
            </a:r>
            <a:pPr algn="l" indent="0" marL="0">
              <a:lnSpc>
                <a:spcPct val="115000"/>
              </a:lnSpc>
              <a:buNone/>
            </a:pPr>
            <a:r>
              <a:rPr lang="en-US" sz="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Polycelis nigra имеет тёмное червеобразное тело и предпочитает жить в прудах и каналах с малым течением. Вид играет важную роль в экосистемах, поедая личинок и органические остатки.
</a:t>
            </a:r>
            <a:endParaRPr lang="en-US" sz="12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«Живой мир», 2021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ресничных червей
</a:t>
            </a:r>
            <a:endParaRPr lang="en-US" sz="263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обитает в пресных водоёмах, что связано с разнообразием доступных источников пищи и благоприятными условиями.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адаптацию ресничных червей к различным водным и влажным биотопам, с доминированием пресноводных мест обитания.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скапливаются в коконах и развиваются в личинок без метаморфоза, что облегчает выживание в стабильной среде и способствует поддержанию популяции.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путём деления тела на части, каждая из которых восстанавливает недостающие органы, что позволяет быстро увеличивать численность при благоприятных условиях.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 гермафродиты, способные к перекрёстному оплодотворению, что обеспечивает генетическое разнообразие потомства и повышает адаптационные возможности.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Размножение: бесполое и половое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травмы ресничные черви могут полностью восстановить утраченные органы и ткани, включая сложные структуры, такие как нервная система и пищеварительные органы.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разделить планарию на несколько фрагментов, каждый фрагмент развивается в полноценного организм, что является уникальным биологическим свойством данного типа червей.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регенерации сопровождается активным делением стволовых клеток и направленным ростом новых тканей, что изучается для понимания заживления ран у животных.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способность позволяет поддерживать популяции ресничных червей в неблагоприятных условиях и широко используется в биологических и медицинских исследованиях.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и восстановление утраченных частей
</a:t>
            </a:r>
            <a:endParaRPr lang="en-US" sz="21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3037" y="1500373"/>
            <a:ext cx="81742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7737" y="1500373"/>
            <a:ext cx="81742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ресничных червей
</a:t>
            </a:r>
            <a:endParaRPr lang="en-US" sz="2565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органики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 ускоряют разложение органических веществ, способствуя очищению вод и снижению накопления загрязнений в экосистемах.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для водных животных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пищей для мальков рыб и водных насекомых, обеспечивая важный звено в пищевых цепях водоёмов.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здоровья экосистем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 загрязнению делает ресничных червей индикаторами чистоты воды и экологического состояния среды обитания.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другими организмами
</a:t>
            </a:r>
            <a:endParaRPr lang="en-US" sz="1753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 вступают в симбиоз с одноклеточными водорослями, что улучшает их питание и выживаемость в ограниченных условиях.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конкурируют с другими беспозвоночными за пищевые ресурсы и становятся добычей для хищников, помогая поддерживать биологическое равновесие в экосистемах.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промышленными отходами и снижение кислородного уровня приводят к сокращению численности ресничных червей и потере биоразнообразия.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враги, такие как крупные водные насекомые и рыбы, а также паразиты, влияют на популяционные показатели этих червей.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и изменения кислотности воды усугубляют негативные тенденции, снижая устойчивость ресничных червей в природных биотопах.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и угрозы для ресничных червей
</a:t>
            </a:r>
            <a:endParaRPr lang="en-US" sz="246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 ресничных червях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 играют важную роль в водных экосистемах, сочетая сложное строение и разнообразные способы жизни. Их изучение углубляет знания по биологии и экологии беспозвоночных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2026-05-08T02:36:09Z</dcterms:created>
  <dcterms:modified xsi:type="dcterms:W3CDTF">2026-05-08T02:36:09Z</dcterms:modified>
</cp:coreProperties>
</file>