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воспроизводство населения: сосчитаем, сколько нас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население Земли растёт не везде одинаково?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Демография: наука о населении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помогает понять, сколько людей живёт на территории, как они распределены и почему численность меняется со временем.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данные о населении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Текущий учёт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переписями данные уточняют по записям о рождениях, смертях и переездах. Так государство следит за изменениями численности населения.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также поступают из ЗАГСов, государственных статистических служб и регистров населения. Они помогают проверять и дополнять общую картину.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сопоставления территорий используют показатели на 1000 человек, продолжительность жизни и возрастную структуру. Это делает разные страны сравнимыми.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сведений — перепись. Её проводят примерно раз в десять лет, чтобы узнать численность, состав и размещение жителей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оценки численности населения мира; 1804–2022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Земли по ключевым датам
</a:t>
            </a:r>
            <a:endParaRPr lang="en-US" sz="2414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миллиардная отметка достигалась быстрее, чем предыдущая, особенно в XX веке.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ускорение роста населения. Оно связано прежде всего со снижением смертности, развитием медицины и улучшением условий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живут неравномерно по территории
</a:t>
            </a:r>
            <a:endParaRPr lang="en-US" sz="2078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вода и путь к обмену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густонаселённые районы часто располагаются в долинах рек и на побережьях. Здесь проще добывать воду, выращивать продукты и связываться с другими территориями через торговлю и транспорт.
</a:t>
            </a:r>
            <a:endParaRPr lang="en-US" sz="106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притягивают людей
</a:t>
            </a:r>
            <a:pPr algn="l" indent="0" marL="0">
              <a:lnSpc>
                <a:spcPct val="90000"/>
              </a:lnSpc>
              <a:buNone/>
            </a:pPr>
            <a:r>
              <a:rPr lang="en-US" sz="41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собирают население благодаря работе, школам, больницам и транспорту. Чем больше возможностей и услуг, тем сильнее притяжение территории для семей и молодых людей.
</a:t>
            </a:r>
            <a:endParaRPr lang="en-US" sz="122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ставит границы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тундра, высокие горы и влажные экваториальные леса заселены слабее. Там мешают суровый климат, труднодоступность, недостаток удобных земель и сложные условия для жизни.
</a:t>
            </a:r>
            <a:endParaRPr lang="en-US" sz="124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живут неравномерно по территории
</a:t>
            </a:r>
            <a:endParaRPr lang="en-US" sz="2078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связаны между собой: одни показывают появление людей, другие — их убыль. Вместе они объясняют изменение численности населения.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демография; общепринятые коэффициенты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именно измеряет каждый показатель и как его обычно выражают.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демографические показатели
</a:t>
            </a:r>
            <a:endParaRPr lang="en-US" sz="2568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75239"/>
            <a:ext cx="325505" cy="2604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42688"/>
            <a:ext cx="325505" cy="3255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60772"/>
            <a:ext cx="325505" cy="28933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28612"/>
            <a:ext cx="325505" cy="289338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28612"/>
            <a:ext cx="325505" cy="289338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Рождаемость: от чего она зависит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родителей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молодом населении больше людей, которые создают семьи и заводят детей. Поэтому в странах с более молодой возрастной структурой рождаемость обычно выше.
</a:t>
            </a:r>
            <a:endParaRPr lang="en-US" sz="1436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жизни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семьи влияет на решение о количестве детей. Когда расходы на жильё, питание и образование высоки, многие семьи откладывают рождение ребёнка.
</a:t>
            </a:r>
            <a:endParaRPr lang="en-US" sz="1436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медицине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медицина снижает риски для матери и ребёнка. Если медицинская помощь доступна, семьи чувствуют себя увереннее и чаще планируют детей.
</a:t>
            </a:r>
            <a:endParaRPr lang="en-US" sz="1436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человек учится, тем позже обычно создаёт семью. Особенно это заметно в отношении образования женщин, которое связано с более поздним рождением детей.
</a:t>
            </a:r>
            <a:endParaRPr lang="en-US" sz="1311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условия семьи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Обычаи, отношение к семье и бытовые условия тоже влияют на рождаемость. В одних обществах дети — важная часть семейной жизни, в других семьи чаще ограничиваются одним-двумя детьми.
</a:t>
            </a:r>
            <a:endParaRPr lang="en-US" sz="1311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и её главные причины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15205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стране пожилых людей, тем выше общая смертность. Это связано с тем, что в старших возрастах риск смерти естественно возрастает.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66751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медицины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Доступные врачи, лекарства и профилактика помогают снижать смертность. Если помощь приходит вовремя, люди чаще выживают после болезней и травм.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007481" y="2895048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происшествия, бытовые травмы и нарушение правил безопасности тоже влияют на число умерших. Там, где жизнь организована лучше, смертность обычно ниже.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59027" y="2895048"/>
            <a:ext cx="25572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семьи, жильё, санитарные условия и чистая вода напрямую связаны со здоровьем. Поэтому в более благополучных странах смертность чаще ниже.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318297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условия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Полноценное питание и безопасная работа уменьшают риск заболеваний и несчастных случаев. Нехватка еды, тяжёлый труд и вредные условия, наоборот, повышают смертность.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численность населения
</a:t>
            </a:r>
            <a:pPr algn="l" indent="0" marL="0">
              <a:lnSpc>
                <a:spcPct val="90000"/>
              </a:lnSpc>
              <a:buNone/>
            </a:pPr>
            <a:r>
              <a:rPr lang="en-US" sz="26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рождаемость, смертность и миграция влияют на численность населения.
</a:t>
            </a:r>
            <a:endParaRPr lang="en-US" sz="262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демография; сравнительная схема процессов населения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и миграционный прирост в изменении численности
</a:t>
            </a:r>
            <a:endParaRPr lang="en-US" sz="169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прироста могут действовать одновременно и по-разному менять итоговую численность населения.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растёт не только за счёт рождений: миграция способна усилить рост или, наоборот, замедлить его при оттоке людей.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подростки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группе находятся будущие учащиеся и часть будущих работников. Если её доля велика, стране нужно больше школ, детских садов и мест для обучения.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Трудоспособный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основная часть населения, которая учится, работает и создаёт материальные блага. От её численности зависят экономика, налоги и число рабочих мест.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этой группы означает старение населения. Тогда увеличивается нагрузка на здравоохранение, пенсии и социальную помощь, а потребность в школах обычно снижается.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изменения возрастной структуры
</a:t>
            </a:r>
            <a:endParaRPr lang="en-US" sz="2559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основание — много молодых
</a:t>
            </a:r>
            <a:pPr algn="l" indent="0" marL="0">
              <a:lnSpc>
                <a:spcPct val="9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нижняя часть пирамиды широкая, в стране много детей и подростков. Такая форма говорит о высокой рождаемости и о том, что в ближайшие годы население может расти за счёт молодых поколений. Обычно это заметно на диаграмме сразу.
</a:t>
            </a:r>
            <a:endParaRPr lang="en-US" sz="948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Узкое основание — население стареет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основание пирамиды узкое, детей рождается меньше, чем раньше. Верхние ступени становятся заметнее, потому что люди живут дольше, а доля пожилых растёт. Такая форма помогает понять, почему в стране меняются школы, рынки труда и расходы на медицину.
</a:t>
            </a:r>
            <a:endParaRPr lang="en-US" sz="929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возрастно-половая пирамида
</a:t>
            </a:r>
            <a:endParaRPr lang="en-US" sz="2264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воспроизводство населения сильнее всего влияют условия жизни, образование и медицина: они могут как уменьшать смертность, так и менять число рождений.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демографии и географии населения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воспроизводство населения
</a:t>
            </a:r>
            <a:endParaRPr lang="en-US" sz="2417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факторы связаны с рождаемостью и смертностью населения.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«Воспроизводство населения»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воспроизводства населения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сравнить, как соотносятся рождаемость и смертность в разных типах воспроизводства.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традиционного типа к современному показывает демографический переход: смертность снижается первой, а рождаемость — позже.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25" y="397625"/>
            <a:ext cx="66192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демографический переход
</a:t>
            </a:r>
            <a:endParaRPr lang="en-US" sz="2570" dirty="0"/>
          </a:p>
        </p:txBody>
      </p:sp>
      <p:sp>
        <p:nvSpPr>
          <p:cNvPr id="9" name="Text 1"/>
          <p:cNvSpPr txBox="1"/>
          <p:nvPr/>
        </p:nvSpPr>
        <p:spPr>
          <a:xfrm>
            <a:off x="2307170" y="2754950"/>
            <a:ext cx="1346100" cy="18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снижается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улучшаются медицина, санитария и условия жизни. Люди начинают жить дольше, и численность населения увеличивается быстрее.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070540" y="2754950"/>
            <a:ext cx="1346100" cy="18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остаётся высокой
</a:t>
            </a:r>
            <a:pPr algn="l" indent="0" marL="0">
              <a:lnSpc>
                <a:spcPct val="90000"/>
              </a:lnSpc>
              <a:buNone/>
            </a:pPr>
            <a:r>
              <a:rPr lang="en-US" sz="46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1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детей по-прежнему рождается много, поэтому рост населения становится особенно заметным. Страны переживают быстрый прирост.
</a:t>
            </a:r>
            <a:endParaRPr lang="en-US" sz="1395" dirty="0"/>
          </a:p>
        </p:txBody>
      </p:sp>
      <p:sp>
        <p:nvSpPr>
          <p:cNvPr id="11" name="Text 3"/>
          <p:cNvSpPr txBox="1"/>
          <p:nvPr/>
        </p:nvSpPr>
        <p:spPr>
          <a:xfrm>
            <a:off x="5830900" y="2754950"/>
            <a:ext cx="1346100" cy="18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тоже падает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меняются образ жизни, образование и семейные привычки. Рост населения замедляется, а доля пожилых людей постепенно увеличивается.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1169" y="2754950"/>
            <a:ext cx="1346100" cy="18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смертность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этапе население растёт медленно: в прошлом люди чаще умирали из-за болезней, плохого питания и слабой медицины.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переезжают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переезжают туда, где больше возможностей получить образование, найти работу или начать самостоятельную жизнь. Такие перемещения часто направлены в крупные города и экономически развитые районы.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могут менять место жительства из-за брака, воссоединения семьи или желания быть ближе к родственникам. Эти переезды нередко бывают постоянными и связаны с личными обстоятельствами.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миграция связана с войнами, конфликтами, бедствиями или тяжёлыми природными условиями. В таких случаях люди ищут более безопасное и удобное для жизни место.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003481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и внешняя 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внутри страны называют внутренними, а между странами — внешними. Оба вида миграции меняют численность населения отдельных территорий и влияют на их развитие.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55027" y="2895048"/>
            <a:ext cx="2557050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и постоянная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людей уезжает на учёбу, сезонную работу или на короткий срок, а другие переселяются надолго. От этого зависит, как быстро меняется население городов и регионов.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демографии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ускоряет и что замедляет рост населения
</a:t>
            </a:r>
            <a:endParaRPr lang="en-US" sz="228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рост населения влияют не только рождения и смерти, но и перемещения людей между территориями.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рождаемость и миграционный приток высокие, население растёт быстрее; если усиливаются старение и отток, рост замедляется.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как главный ориентир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показывает, сколько людей живёт в стране, где они находятся и как распределяются по возрасту и полу. По её итогам можно сравнить регионы и увидеть, какие территории заселены особенно плотно.
</a:t>
            </a:r>
            <a:endParaRPr lang="en-US" sz="1478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Текущий учёт и статистика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переписями сведения уточняют по данным о рождениях, смертях и миграции. Эту работу ведут органы статистики, поэтому можно следить за изменениями населения не только раз в несколько лет, а постоянно.
</a:t>
            </a:r>
            <a:endParaRPr lang="en-US" sz="1478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данные о населении России
</a:t>
            </a:r>
            <a:endParaRPr lang="en-US" sz="2354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численности населения зависит от сочетания рождаемости, смертности и миграции, а старение влияет на школы, больницы и социальную поддержку.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демографических процессов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изменения демографических показателей отражаются на жизни страны и отдельных городов.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 численность населения в будущем
</a:t>
            </a:r>
            <a:endParaRPr lang="en-US" sz="2226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демография важна каждому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меняется из-за рождаемости, смертности и миграции. Понимая эти процессы, можно объяснить, почему одни территории растут быстрее других и как заранее планировать школы, больницы, жильё и транспорт.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2026-06-02T18:01:02Z</dcterms:created>
  <dcterms:modified xsi:type="dcterms:W3CDTF">2026-06-02T18:01:02Z</dcterms:modified>
</cp:coreProperties>
</file>