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IB. Meine Familie — урок немецкого языка во 2 классе
</a:t>
            </a:r>
            <a:endParaRPr lang="en-US" sz="2746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семьёй и учим первые немецкие слова.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лучший старт для немецкого языка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близких людях дети говорят каждый день, поэтому тема семьи помогает легко запоминать новые слова, артикли и короткие фразы. На уроке личный опыт соединяется с немецкой речью: Das ist meine Familie. Ich habe eine Mutter. Ich habe einen Vater.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3541682"/>
            <a:ext cx="90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341" y="3541682"/>
            <a:ext cx="90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2948" y="1953963"/>
            <a:ext cx="504000" cy="4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452704" y="1925962"/>
            <a:ext cx="315000" cy="504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180" y="1976363"/>
            <a:ext cx="504000" cy="403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 «Семья»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старшие родственники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Oma и der Opa знакомят детей с бабушкой и дедушкой. Эти слова особенно тёплые: они вызывают уютные образы, истории, заботу и домашнее общение.
</a:t>
            </a:r>
            <a:endParaRPr lang="en-US" sz="1012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и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klein, groß, freundlich, lieb и zusammen делают речь живой. Они помогают произносить простые фразы: Das ist meine Familie. Wir sind zusammen. Ich habe eine Schwester.
</a:t>
            </a:r>
            <a:endParaRPr lang="en-US" sz="1012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основа темы
</a:t>
            </a:r>
            <a:pPr algn="l" indent="0" marL="0">
              <a:lnSpc>
                <a:spcPct val="100000"/>
              </a:lnSpc>
              <a:buNone/>
            </a:pPr>
            <a:r>
              <a:rPr lang="en-US" sz="6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die Familie помогает назвать всю семью целиком. Через него ребёнок учится говорить о близких людях просто и понятно, без длинных объяснений и сложных конструкций.
</a:t>
            </a:r>
            <a:endParaRPr lang="en-US" sz="694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в центре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Mutter и der Vater обозначают самых близких взрослых. Они легко связываются с повседневными ситуациями: заботой, помощью, работой и совместным временем дома.
</a:t>
            </a:r>
            <a:endParaRPr lang="en-US" sz="708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Schwester, der Bruder и das Kind помогают рассказать о детях. С ними удобно строить первые предложения: кто есть в семье, с кем можно играть и проводить время.
</a:t>
            </a:r>
            <a:endParaRPr lang="en-US" sz="718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фраза — и всё понятно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Das ist meine Familie подходит для первого знакомства с темой. Её легко сказать, прочитать и подписать ею фотографию. На картинке можно показать маму, папу и детей дома, где всем спокойно и уютно.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на фото и в жизни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одной семьи может быть только несколько человек, у другой — больше родственников и гостей. Но в любом случае рядом есть близкие люди, которые заботятся друг о друге, разговаривают и проводят время вместе.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представить свою семью по-немецки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Mutter — мама в семье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die Mutter обозначает маму, и его удобно связывать с добрыми делами. Мама помогает, заботится, готовит и всегда замечает, если ребёнку нужна поддержка.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запоминания подходят короткие фразы: Meine Mutter ist freundlich. Meine Mutter hilft mir. Они простые, но сразу показывают тёплое отношение к маме.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образ мамы связан с домом, вниманием и спокойствием. Это знакомая и очень понятная роль, которую дети легко узнают в своей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Vater — папа в семье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Vater обозначает папу. В теме семьи папа часто связан с работой, помощью дома и совместными делами, которые дети хорошо знают.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примеры помогают говорить по-немецки коротко: Mein Vater spielt mit mir. Mein Vater hilft zu Hause. Такие фразы легко произнести и запомнить.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в уроке — это сильный, заботливый и весёлый человек. Он участвует в жизни ребёнка каждый день, поэтому тема звучит живо и по-настоящему.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Schwester и der Bruder — братья и сёстры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знакомимся со словами
</a:t>
            </a:r>
            <a:pPr algn="ctr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Schwester и der Bruder называют сестру и брата. Эти слова помогают быстро сказать, кто есть в семье, и начать простое описание.
</a:t>
            </a:r>
            <a:endParaRPr lang="en-US" sz="1114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говорим о совместных делах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братом и сестрой можно играть, делиться игрушками и вместе смеяться. Для этого подходят фразы: Ich habe eine Schwester. Ich habe einen Bruder.
</a:t>
            </a:r>
            <a:endParaRPr lang="en-US" sz="1056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наконец, учимся понимать отношения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между детьми бывают споры, но чаще они помогают друг другу. Это делает семейную тему живой, понятной и очень близкой детям.
</a:t>
            </a:r>
            <a:endParaRPr lang="en-US" sz="1164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Oma und der Opa — бабушка и дедушка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дом и любимые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Oma и der Opa часто ассоциируются с уютом, вкусной едой и спокойными разговорами. Бабушка может читать, а дедушка — рассказывать истории, которые хочется слушать снова и снова.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 внуками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члены семьи любят проводить время с детьми: улыбаться, играть, угощать и обнимать. На такой картинке особенно хорошо видны тепло, забота и семейная близость.
</a:t>
            </a:r>
            <a:endParaRPr lang="en-US" sz="9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48" y="1916387"/>
            <a:ext cx="63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56387"/>
            <a:ext cx="720000" cy="6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88244"/>
            <a:ext cx="720000" cy="64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720243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члены семьи дома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кто-то готовит, кто-то накрывает на стол, а потом все вместе садятся есть. Короткое слово essen помогает назвать важное и очень знакомое домашнее дело.
</a:t>
            </a:r>
            <a:endParaRPr lang="en-US" sz="944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доме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становится уютнее, когда его убирают. Дети и взрослые помогают наводить порядок, а слово helfen напоминает, что даже небольшая помощь очень ценна.
</a:t>
            </a:r>
            <a:endParaRPr lang="en-US" sz="94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можно lernen и lesen: делать задания, смотреть книги, читать вслух. Эти действия показывают, что семья поддерживает развитие ребёнка и спокойный ритм дня.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 наступает время schlafen. Отдых нужен и детям, и взрослым, чтобы утром снова быть бодрыми, добрыми и готовыми к новым семейным делам.
</a:t>
            </a:r>
            <a:endParaRPr lang="en-US" sz="944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день в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семейных дел в течение дня: утро, день, вечер и ночь.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и маленькие привычки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показывают, что близкие люди умеют быть вместе не только по праздникам, но и каждый день. Это может быть общий ужин, чтение перед сном или короткая прогулка вечером.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такие привычки особенно важны, потому что они повторяются регулярно и создают ощущение уюта. Слова zusammen, jeden Tag и am Wochenende помогают говорить о них по-немецки.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делают семью узнаваемой и особенной: у каждой семьи есть свои маленькие правила и любимые занятия. Даже простое поздравление с Geburtstag уже становится тёплой семейной привычкой.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пахнет тортом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день рождения на столе появляется Kuchen, а в комнате — шарики и подарки. Все улыбаются, поздравляют друг друга и говорят froh. Такой праздник легко представить, потому что он похож на тёплый домашний вечер.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 фотографиями и сюрпризами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семейных праздниках взрослые и дети собираются вместе, чтобы feiern и делать снимки на память. Ребёнок открывает Geschenk, а рядом стоят близкие люди. В такой сцене важны радость, внимание и хорошее настроение.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вечер в кругу семьи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Новый год или Рождество дом становится особенно красивым: огни, украшения и угощение создают праздничную атмосферу. Дети слушают поздравления, пробуют Kuchen и радуются общему времени вместе. Это день, который хочется запомнить надолго.
</a:t>
            </a:r>
            <a:endParaRPr lang="en-US" sz="995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 семье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72220"/>
            <a:ext cx="720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84779" y="1900220"/>
            <a:ext cx="45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18989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дети любят делать вместе с семьёй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любят spielen в настольные игры, строить башни или просто придумывать смешные правила. Такие минуты вызывают смех и помогают всей семье проводить время дружно.
</a:t>
            </a:r>
            <a:endParaRPr lang="en-US" sz="89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Гулять и идти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прогулки — это возможность gehen по парку, смотреть по сторонам и разговаривать без спешки. Ребёнок чувствует, что рядом есть близкие люди и спокойный ритм дня.
</a:t>
            </a:r>
            <a:endParaRPr lang="en-US" sz="878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и рассматривать
</a:t>
            </a:r>
            <a:pPr algn="l" indent="0" marL="0">
              <a:lnSpc>
                <a:spcPct val="100000"/>
              </a:lnSpc>
              <a:buNone/>
            </a:pPr>
            <a:r>
              <a:rPr lang="en-US" sz="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можно lesen сказки, смотреть семейные фотографии и вспоминать весёлые истории. Такое занятие помогает детям лучше запоминать слова и ощущать себя частью семьи.
</a:t>
            </a:r>
            <a:endParaRPr lang="en-US" sz="856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 и смеяться
</a:t>
            </a:r>
            <a:pPr algn="l" indent="0" marL="0">
              <a:lnSpc>
                <a:spcPct val="100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вместе backen печенье или рисует открытки, в доме становится особенно тепло. Ребёнок видит, что совместное дело — это не обязанность, а радость и смех.
</a:t>
            </a:r>
            <a:endParaRPr lang="en-US" sz="925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ребёнок помогает дома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начинать с простых дел: убирать игрушки, складывать книги и ставить вещи на место. Фраза Ich räume auf отлично подходит для таких маленьких успехов.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семье есть питомец, ребёнок может покормить его или налить воду. Здесь уместна фраза Ich helfe zu Hause, потому что помощь приносит пользу всем.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важная помощь — участие в домашних делах. Можно помочь накрыть на стол, подать салфетки или полить цветы. Такие действия учат внимательности и ответственности.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дела показывают доброту и заботу о близких. Когда ребёнок приводит комнату в порядок, он делает дом спокойнее, а взрослых — немного счастливее.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Familie und das Haustier — семья и питомец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как домашний друг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семье живёт die Katze, и она сразу становится любимицей всех. Ребёнок гладит её, кормит и играет с ней после школы. Так питомец превращается в полноправного члена дома.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встречает всех у двери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семье есть der Hund, который радуется каждому приходу хозяев. Он бежит навстречу, виляет хвостом и любит гулять вместе с детьми. Такая сцена делает дом живым и тёплым.
</a:t>
            </a:r>
            <a:endParaRPr lang="en-US" sz="9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прилагательных помогают описывать семью простыми и тёплыми словами.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прилагательных в материале слайда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первые фразы понятными даже для второго класса: коротко, ясно и без сложных правил.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о семье на немецком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второго класса лучше всего подходят очень короткие фразы. В них легко запомнить порядок слов и повторять знакомые конструкции, не путаясь в длинных объяснениях.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вроде Das ist meine Mutter или Wir sind eine Familie звучат просто и уверенно. Они помогают говорить по-немецки вслух, даже если слов пока немного.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одинаковых моделей делает речь спокойной и понятной. Ребёнок учится строить маленькие высказывания и постепенно замечает, как новые слова складываются в осмысленную фразу.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рассказ очень просто: Das ist meine Familie. Такая фраза сразу задаёт тему и помогает слушателю понять, о ком идёт речь.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можно назвать близких: Ich habe eine Mutter, einen Vater und eine Schwester. Этот ряд слов звучит коротко и уверенно, как первый шаг в маленьком монологе.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добавить описание: Meine Familie ist klein, aber sehr freundlich. Так ребёнок учится использовать прилагательные и выражать своё отношение к семье.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делает рассказ живым: Wir essen zusammen und spielen oft. Несколько простых предложений уже складываются в связный текст, который легко произнести вслух.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Мини-рассказ о семье для второго класса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семья — моё главное богатство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дарит ребёнку Liebe, Hilfe и Vertrauen. В тёплом доме легче расти, учиться быть вежливым и чувствовать, что рядом всегда есть поддержка.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близкие вместе улыбаются, разговаривают и помогают друг другу, появляется Freude и чувство Zuhause. Именно поэтому семейные отношения остаются самыми важными и дорогими.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Meine Familie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показывает, как по-немецки говорить о близких людях, простых действиях и тёплой домашней жизни. Теперь слова о семье звучат понятно, дружелюбно и совсем не страшно.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2026-05-25T01:09:12Z</dcterms:created>
  <dcterms:modified xsi:type="dcterms:W3CDTF">2026-05-25T01:09:12Z</dcterms:modified>
</cp:coreProperties>
</file>