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Процентные расчёты в алгебре: основные идеи и области применения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помогают быстро сравнивать части, изменения и реальные ситуации.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83" y="1074325"/>
            <a:ext cx="4430034" cy="347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процент и почему он удобен в алгебре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 — это одна сотая часть величины, поэтому все числа приводятся к общей шкале из 100. Такой способ записи удобен для сравнения, пропорций и задач из 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процентов в дроби и десятичные числа
</a:t>
            </a:r>
            <a:endParaRPr lang="en-US" sz="2786" dirty="0"/>
          </a:p>
        </p:txBody>
      </p:sp>
      <p:sp>
        <p:nvSpPr>
          <p:cNvPr id="11" name="Text 2"/>
          <p:cNvSpPr txBox="1"/>
          <p:nvPr/>
        </p:nvSpPr>
        <p:spPr>
          <a:xfrm>
            <a:off x="5444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перевода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перевести процент в дробь, делят его на 100. Например, 7% — это 7/100, а в десятичной записи получается 0,07.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18668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больше 100%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процент больше 100, величина превышает целое. Так, 125% соответствуют 1,25, то есть исходное число увеличено на четверть.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8044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дробь тоже легко превращается в процент: 0,5 — это 50%, а 0,01 — это 1%. Это нужно для проверки вычислений.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7330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долями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проценты удобно сразу узнавать как дроби: 25% — это ¼, 50% — ½, 75% — ¾. Так проще оценивать ответ.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516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между формами записи помогает выполнять умножение и деление в процентных задачах без лишних шагов и 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модель процента на круговой или табличной схеме
</a:t>
            </a:r>
            <a:endParaRPr lang="en-US" sz="3075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сотая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круг разделён на 100 равных частей, то одна закрашенная часть показывает 1%. Это помогает увидеть, что процент всегда связан с целым.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доли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Пятнадцать закрашенных частей означают 15%, а двадцать пять — 25%. На схеме сразу видно, какую часть занимает величина.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вычислениям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или табличная схема делает связь между частью и целым более понятной и облегчает решение задач в 9 классе.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встречающиеся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такой модели легко представить 40%, 50% и 75%. Эти значения часто встречаются в учебных и бытовых задачах, поэтому их полезно запомнить.
</a:t>
            </a:r>
            <a:endParaRPr lang="en-US" sz="12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процента от 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способ решения задач на процент от числа
</a:t>
            </a:r>
            <a:endParaRPr lang="en-US" sz="326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400" y="3266100"/>
            <a:ext cx="1674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600" y="1507400"/>
            <a:ext cx="2232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400" y="1507400"/>
            <a:ext cx="1674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0550" y="1507400"/>
            <a:ext cx="1953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9900" y="3266100"/>
            <a:ext cx="1953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приёмы устного счёта с процентами
</a:t>
            </a:r>
            <a:endParaRPr lang="en-US" sz="3101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Семьдесят пять процентов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 можно понимать как три четверти числа. Если сразу видеть такую долю, легче решать задачи без лишних промежуточных действий.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и четверть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 — это половина числа, а 25% — четверть. Эти доли удобно использовать для устной проверки результата и прикидки ответа.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Десятая часть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 находят делением числа на 10. Это самый быстрый способ получить опорное значение и использовать его для дальнейших вычислений.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процент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1% получают делением числа на 100. Такой приём особенно полезен, когда нужно найти процент от большой величины без калькулятора.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Двадцать процентов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 удобно считать как два раза по 10%. Этот способ помогает быстро находить скидки и прибавки в повседневных задачах.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значения легко запомнить и быстро использовать в устных вычислениях и проверке ответа.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алгебры; типичные учебные и бытовые примеры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Проценты, которые часто встречаются в задачах и жизни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чаще всего встречаются доли, связанные с половиной, четвертью и типичными изменениями величины.
</a:t>
            </a:r>
            <a:endParaRPr lang="en-US" sz="12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Скидки в магазине как задача на нахождение процента от числа
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на ценнике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витрине виден товар за 800 рублей и рядом указана скидка 25%. Сначала находят величину скидки: это 200 рублей, а затем определяют новую цену — 600 рублей. Такой расчёт помогает быстро понять реальную стоимость покупки.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покупка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пример — товар за 450 рублей со скидкой 10%. Здесь скидка составляет 45 рублей, значит, покупатель заплатит 405 рублей. Подобные задачи учат замечать, что процент всегда берут от исходной цены, а не от уже сниженной.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решения процентной задачи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выбор способа зависит от того, что известно в условии и что нужно найти.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способа приводят к одному результату, но выбираются по-разному в зависимости от условия задачи.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1%: 45 ÷ 30 = 1,5, затем умножают на 100. Такой способ полезен в тестах, статистике и задачах на цены.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исходное число, если 45 составляет 30% от него.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числа по проценту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примере: 18 — это 12% числа, значит сначала ищем 1%, затем восстанавливаем целое.
</a:t>
            </a:r>
            <a:endParaRPr lang="en-US" sz="323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 оценках и результатах контрольных работ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695400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 процентах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удобно показывают, какую часть заданий выполнил ученик. Например, 42 верных ответа из 50 дают 84%, и сразу видно, что работа выполнена почти полностью.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5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18 из 20 и 27 из 30 обе соответствуют 90%. Это помогает сравнивать результаты разных работ, даже если число заданий в них не совпадает.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75209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Процентная запись делает оценку понятной и короткой: учителю, ученику и родителям проще увидеть успехи и определить, над чем ещё нужно поработать.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знак процента показывает направление изменения: рост или снижение. При этом величина отклонения зависит от исходного значения.
</a:t>
            </a:r>
            <a:endParaRPr lang="en-US" sz="10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алгебры. Учебный пример, 2025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уменьшение величин в процентах
</a:t>
            </a:r>
            <a:endParaRPr lang="en-US" sz="3271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процент не означает одинаковую абсолютную разницу: всё зависит от того, с какого числа началось изменение.
</a:t>
            </a:r>
            <a:endParaRPr lang="en-US" sz="12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два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старое и новое значение величины. Именно их разность показывает, насколько изменился показатель, например цена, количество или результат.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разницу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Вычитают старое значение из нового. Если результат положительный, это рост; если отрицательный — уменьшение. Далее переходят к процентной записи.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 исходное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Полученную разницу делят на старое значение, потому что именно оно принимается за основу. Этот шаг показывает, какая часть от исходного числа изменилась.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Перевести в проценты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умножают на 100%. Так получают процентное изменение. Например, рост с 200 до 250 составляет 25%, а снижение с 80 до 60 тоже 25%.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процентное изменение величины
</a:t>
            </a:r>
            <a:endParaRPr lang="en-US" sz="28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чаще всего ошибаются при решении задач на проценты, и как записать правильный ответ.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неверно выбранная база сравнения или путаница между формой записи и вычислением.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процентов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 статистике и опросах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11231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позволяют сравнивать ответы в группах разного размера. Если один вариант выбрали 60 из 100 учеников или 18 из 30, доля одинакова — 60%.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945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диаграмм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анкетах и диаграммах процент сразу показывает, какая часть участников выбрала тот или иной ответ. Это делает данные короткими, наглядными и удобными для анализа.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59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проценты часто используют в результатах опросов, мини-исследований и таблицах успеваемости. Такая запись помогает быстро увидеть, какие ответы встречаются чаще всего.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 банковских и финансовых задачах
</a:t>
            </a:r>
            <a:endParaRPr lang="en-US" sz="2779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Кэшбэк и кредит без путаницы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и банке проценты встречаются по-разному: скидка по карте, кэшбэк, начисление на остаток, переплата по кредиту. Чтобы не ошибиться, важно понимать, с какой суммы и за какой период идёт расчёт.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Вклад, который работает на вас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счёте лежит 10 000 рублей под 5% годовых, за год прибавится 500 рублей. Такие задачи учат внимательно смотреть на ставку, срок и исходную сумму, потому что именно от них зависит итог.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величина может быть записана в нескольких формах. Перевод между ними нужен, чтобы удобно считать, сравнивать и проверять ответы.
</a:t>
            </a:r>
            <a:endParaRPr lang="en-US" sz="106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алгебры. Учебный пример, 2025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дробей, десятичных чисел и процентов
</a:t>
            </a:r>
            <a:endParaRPr lang="en-US" sz="289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быстро переходить между дробью, десятичной записью и процентом помогает выбирать самый удобный способ решения задачи.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процентной задаче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ход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подставить найденное число обратно в условие. Если ответ верный, исходная часть снова даст тот же процент и совпадёт с данными задачи.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окончательной записью стоит оценить, правдоподобен ли ответ. Быстрая проверка помогает заметить ошибку в делении, умножении или выборе основы расчёта.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риска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 30% от 200 равно 60, то 60 действительно составляет 30% от 200. Такой контроль особенно полезен при самостоятельной работе и тестах.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Проценты: короткий способ говорить о больших и маленьких долях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помогают быстро сравнивать величины, считать часть от целого и находить исходное число. Эти умения нужны и на уроках алгебры, и в обычной жизни — от покупок до анализа данных.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2026-05-29T11:50:32Z</dcterms:created>
  <dcterms:modified xsi:type="dcterms:W3CDTF">2026-05-29T11:50:32Z</dcterms:modified>
</cp:coreProperties>
</file>