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предпосылки и первичные отрасли хозяйства Африки
</a:t>
            </a:r>
            <a:endParaRPr lang="en-US" sz="2584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Африки во многом определяет её хозяйственное лицо.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материк природных контрастов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Африки лежит между тропиками, поэтому здесь преобладают жара, сезонные дожди и засушливые территории. Именно эти условия формируют специализацию сельского хозяйства, скотоводства и добычи ресурсов в разных районах материка.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зональность и хозяйственная специализация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 получает много осадков и поддерживает круглогодичную вегетацию. Здесь легче развиваются многолетние тропические культуры, а естественная растительность создаёт условия для лесных и плантационных ресурсов.
</a:t>
            </a:r>
            <a:endParaRPr lang="en-US" sz="99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субэкваториальных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субэкваториальных районах влажный и сухой сезоны чередуются, поэтому земледелие зависит от ритма дождей. Такая сезонность удобна для выращивания культур, приспособленных к коротким периодам активного роста.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пустынь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пустынях осадков крайне мало, и пашенное земледелие почти невозможно без орошения. Хозяйственная деятельность концентрируется там, где есть вода: в оазисах, речных долинах и у месторождений сырья.
</a:t>
            </a:r>
            <a:endParaRPr lang="en-US" sz="1111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расселением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благоприятные для жизни и труда территории совпадают с зонами достаточного увлажнения. Поэтому плотность населения и разнообразие хозяйства в Африке заметно меняются от влажных районов к засушливым.
</a:t>
            </a:r>
            <a:endParaRPr lang="en-US" sz="11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Африки и размещение хозяйства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плато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материка занята плоскогорьями и плато, а не низменностями. Это влияет на характер землепользования и делает многие районы более удобными для пастбищного животноводства.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Перепады высот, уступы и отдельные горные массивы осложняют строительство дорог и связь между регионами. Поэтому хозяйственные центры часто формируются вдоль побережий, рек и удобных проходов.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заметны горы и вулканические районы, где высотная поясность создаёт разнообразные природные условия. Это позволяет выращивать кофе, чай, овощи и другие культуры на разных высотах.
</a:t>
            </a:r>
            <a:endParaRPr lang="en-US" sz="104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не только определяет состав почв и водный режим, но и влияет на размещение хозяйственных зон. Там, где рельеф сложный, чаще развиваются локальные, а не сплошные сельскохозяйственные районы.
</a:t>
            </a:r>
            <a:endParaRPr lang="en-US" sz="10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 физической географии Африки; значения осадков приведены по диапазонам из условия задания.
</a:t>
            </a:r>
            <a:endParaRPr lang="en-US" sz="7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природная продуктивность по природным зонам Африки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увлажнении определяют не только урожайность, но и устойчивость расселения, доступность пастбищ и набор выращиваемых культур.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зона, тем ниже природная продуктивность и тем сильнее хозяйство зависит от воды и орошения.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ведущие первичные отрасли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природная среда определяет специализацию хозяйства в разных зонах Африки.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разнообразное хозяйство формируется там, где есть сочетание тепла и влаги; в засушливых районах выбор отраслей резко сужается.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 материалы по физической географии Африки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направляет первичные отрасли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причинно-следственной цепочке природных факторов и хозяйственной специализации.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 активного населения Африки занято в сельском хозяйстве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подчёркивает, насколько важны дождевые сезоны, ручной труд и устойчивость мелких хозяйств для жизни миллионов семей.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учебной географии по странам Африки; показатель приведён в условии задания.
</a:t>
            </a:r>
            <a:endParaRPr lang="en-US" sz="628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50–60%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Какао: урожай, связанный с влажным климатом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какао особенно характерны для Ганы и Кот-д’Ивуара, где сочетание тепла и влажности поддерживает устойчивый рост культур. Выращивание ориентировано на внешний рынок, поэтому качество урожая и удобство вывоза к портам имеют решающее значение.
</a:t>
            </a:r>
            <a:endParaRPr lang="en-US" sz="941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 и чай: культуры гор и высоких равнин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Эфиопии, Уганде и Кении плантационное хозяйство часто размещается там, где высота смягчает жару и улучшает условия для ценных культур. Такие районы дают товарную продукцию, востребованную на мировом рынке, но чувствительную к погодным колебаниям.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Бананы и масличная пальма: экспорт и местное 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Западной Африки плантации нередко сочетают товарное производство и снабжение местного населения. Бананы и масличная пальма важны не только как экспортные культуры, но и как источник пищи, масла и дохода для сельских районов.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Плантационное хозяйство в тропической Африке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группе основных экспортных культур; точные доли различаются по странам и требуют отдельной статистики.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культуры Африки и зависимость от мирового рынка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 часто строится на ограниченном наборе культур, поэтому даже локальные климатические сбои быстро отражаются на доходах стран.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 делает экономики уязвимыми: любое падение цен или урожая сразу снижает валютные поступления.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в засушливых и полузасушливых районах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разводят прежде всего крупный рогатый скот, коз, овец и верблюдов. Эти животные лучше переносят жару, редкую растительность и длительные переходы в поисках пастбищ и воды.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Кочевое и полукочевое скотоводство тесно связано с чередованием сухого и влажного периодов. В годы слабых дождей пастбища быстро истощаются, а стада вынуждены перемещаться на большие расстояния.
</a:t>
            </a:r>
            <a:endParaRPr lang="en-US" sz="109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 отрасли — нехватка воды и деградация пастбищ. Из-за засух, вытаптывания травы и сокращения водопоев снижается продуктивность животных и возрастает риск потерь поголовья.
</a:t>
            </a:r>
            <a:endParaRPr lang="en-US" sz="1052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за землю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пахотных земель усиливает конкуренцию между земледельцами и скотоводами. В районах Сахеля и Восточной Африки это нередко приводит к спорам за маршруты кочёвок, пастбища и колодцы.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использование водных ресурсов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атлантическом и индийском побережьях рыболовство поддерживается прибрежными водами, дельтами рек и зоной апвеллинга. Эти районы отличаются высокой кормовой базой и относительно устойчивыми уловами.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Озерные 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 Восточной Африки — Виктория, Танганьика и Ньяса — дают значительную часть пресноводной рыбы. Здесь промысел важен как для питания населения, так и для местной торговли.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рыбного хозяйства сдерживают перелов, загрязнение водоёмов, нехватка холодильных мощностей и слабая транспортная сеть. Из-за этого часть улова теряется ещё до попадания на рынок.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и озёрных районах рыболовство создаёт рабочие места и дополняет сельское хозяйство. Для многих семей оно служит не только источником дохода, но и важным продуктом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экваториальной Африки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Ценная древесина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бассейна Конго дают ценные породы древесины, используемые в строительстве, мебели и целлюлозно-бумажной промышленности. Лесные ресурсы остаются важным экспортным и внутренним сырьём.
</a:t>
            </a:r>
            <a:endParaRPr lang="en-US" sz="1044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Недревесные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древесины, леса поставляют плоды, орехи, лекарственные растения и другие ресурсы, значимые для местного населения. Эти продукты помогают поддерживать питание и традиционные формы хозяйства.
</a:t>
            </a:r>
            <a:endParaRPr lang="en-US" sz="967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леса осложняется высокой влажностью, густотой растительного покрова и слабой транспортной доступностью. Внутренние районы лесной зоны часто слабо заселены и плохо связаны с рынками.
</a:t>
            </a:r>
            <a:endParaRPr lang="en-US" sz="98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Неупорядоченные рубки усиливают обезлесение и сокращают биоразнообразие. Поэтому использование лесных ресурсов требует контроля, восстановления лесов и более бережного отношения к экосистемам.
</a:t>
            </a:r>
            <a:endParaRPr lang="en-US" sz="9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Африки; обобщение по материалам физической географии Африки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как часть первичного сектора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сырьё особенно важно для стран, где добыча связана с экспортом через морские порты и трубопроводы. Наиболее значимы сырьевые кластеры Северной, Западной и Южной Африки.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добычи показывает высокую роль нескольких видов сырья, поэтому экономика многих стран уязвима к мировым ценам и внешнему спросу.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89778"/>
            <a:ext cx="8784000" cy="16792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первичных отраслях Африки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природные условия и специализация хозяйства заметно различаются по регионам материка, формируя разные наборы культур, ресурсов и видов деятельности.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отличаются сочетанием сельского хозяйства, животноводства и добычи ресурсов; это отражает неравномерность увлажнения, почв и обеспеченности полезными ископаемыми.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Африки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развития первичных отраслей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связи природных ограничений, инфраструктуры и рыночной зависимости в странах Африки.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последствия сырьевой специализации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добавленная стоимость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страны экспортируют в основном сырьё, большая часть прибыли формируется за пределами местной экономики. Это ограничивает развитие переработки, технологий и более устойчивых рабочих мест внутри страны.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доходы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сельских семей зависят от дождей, урожайности и цен на мировом рынке. Любая засуха или падение спроса быстро отражаются на благосостоянии домохозяйств.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Экспортно ориентированные районы часто развиваются быстрее внутренних. В результате усиливается разрыв между портовыми, добывающими и сельскими территориями, где инфраструктура заметно слабее.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рискам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 продовольственная нестабильность сохраняются там, где хозяйство слишком зависит от одной культуры или одного ресурса. Климатические колебания делают такие территории особенно неустойчивыми.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повышения эффективности хозяйства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орошения позволяет уменьшить зависимость от дождей и стабилизировать урожайность. Особенно важно это в районах с длительными сухими сезонами и ограниченными водными ресурсами.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защита от эрозии и восстановление плодородия помогают сохранять продуктивность земель. Без этого даже хорошие погодные условия не дают устойчивого результата.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Зернохранилища, холодильные цепочки и современная техника снижают потери после сбора урожая. Это повышает доходы производителей и улучшает снабжение городов.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переработки сырья внутри страны увеличивает стоимость продукции и создаёт дополнительные рабочие места. Важны также дороги, порты и связь между сельскими районами и рынками.
</a:t>
            </a:r>
            <a:endParaRPr lang="en-US" sz="10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экономики и географии Африки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к добавленной стоимости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этапов проходит продукт внутри страны, тем выше занятость, технологическая сложность и доходы бюджета. Особенно заметен эффект в аграрных и добывающих экономиках.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переработка и логистика дают больше выгоды, чем экспорт сырья без обработки. Это повышает устойчивость экономики и снижает зависимость от цен на сырьё.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задаёт стартовые условия, но не ограничивает развитие
</a:t>
            </a:r>
            <a:endParaRPr lang="en-US" sz="2766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контрасты Африки формируют специализацию хозяйства, однако исход зависит от технологий, инфраструктуры и управления ресурсами. Именно они позволяют превратить природные ограничения в устойчивые возможности.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2026-06-03T01:28:56Z</dcterms:created>
  <dcterms:modified xsi:type="dcterms:W3CDTF">2026-06-03T01:28:56Z</dcterms:modified>
</cp:coreProperties>
</file>